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592.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93.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41" r:id="rId4"/>
    <p:sldMasterId id="2147484242" r:id="rId5"/>
    <p:sldMasterId id="2147484243" r:id="rId6"/>
    <p:sldMasterId id="2147484244" r:id="rId7"/>
    <p:sldMasterId id="2147484245" r:id="rId8"/>
    <p:sldMasterId id="2147484246" r:id="rId9"/>
    <p:sldMasterId id="2147484247" r:id="rId10"/>
    <p:sldMasterId id="2147484248"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y="5715000" cx="9144000"/>
  <p:notesSz cx="6858000" cy="9144000"/>
  <p:embeddedFontLst>
    <p:embeddedFont>
      <p:font typeface="IBM Plex Sans"/>
      <p:regular r:id="rId50"/>
      <p:bold r:id="rId51"/>
      <p:italic r:id="rId52"/>
      <p:boldItalic r:id="rId53"/>
    </p:embeddedFont>
    <p:embeddedFont>
      <p:font typeface="Arimo"/>
      <p:regular r:id="rId54"/>
      <p:bold r:id="rId55"/>
      <p:italic r:id="rId56"/>
      <p:boldItalic r:id="rId57"/>
    </p:embeddedFont>
    <p:embeddedFont>
      <p:font typeface="Lato"/>
      <p:regular r:id="rId58"/>
      <p:bold r:id="rId59"/>
      <p:italic r:id="rId60"/>
      <p:boldItalic r:id="rId61"/>
    </p:embeddedFont>
    <p:embeddedFont>
      <p:font typeface="Poppins"/>
      <p:regular r:id="rId62"/>
      <p:bold r:id="rId63"/>
      <p:italic r:id="rId64"/>
      <p:boldItalic r:id="rId65"/>
    </p:embeddedFont>
    <p:embeddedFont>
      <p:font typeface="Inter"/>
      <p:regular r:id="rId66"/>
      <p:bold r:id="rId67"/>
      <p:italic r:id="rId68"/>
      <p:boldItalic r:id="rId69"/>
    </p:embeddedFont>
    <p:embeddedFont>
      <p:font typeface="Poppins Medium"/>
      <p:regular r:id="rId70"/>
      <p:bold r:id="rId71"/>
      <p:italic r:id="rId72"/>
      <p:boldItalic r:id="rId73"/>
    </p:embeddedFont>
    <p:embeddedFont>
      <p:font typeface="Poppins SemiBold"/>
      <p:regular r:id="rId74"/>
      <p:bold r:id="rId75"/>
      <p:italic r:id="rId76"/>
      <p:boldItalic r:id="rId77"/>
    </p:embeddedFont>
    <p:embeddedFont>
      <p:font typeface="DM Sans"/>
      <p:regular r:id="rId78"/>
      <p:bold r:id="rId79"/>
      <p:italic r:id="rId80"/>
      <p:boldItalic r:id="rId81"/>
    </p:embeddedFont>
    <p:embeddedFont>
      <p:font typeface="IBM Plex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9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9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84" Type="http://schemas.openxmlformats.org/officeDocument/2006/relationships/font" Target="fonts/IBMPlexMono-italic.fntdata"/><Relationship Id="rId83" Type="http://schemas.openxmlformats.org/officeDocument/2006/relationships/font" Target="fonts/IBMPlexMono-bold.fntdata"/><Relationship Id="rId42" Type="http://schemas.openxmlformats.org/officeDocument/2006/relationships/slide" Target="slides/slide30.xml"/><Relationship Id="rId41" Type="http://schemas.openxmlformats.org/officeDocument/2006/relationships/slide" Target="slides/slide29.xml"/><Relationship Id="rId85" Type="http://schemas.openxmlformats.org/officeDocument/2006/relationships/font" Target="fonts/IBMPlexMono-boldItalic.fntdata"/><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80" Type="http://schemas.openxmlformats.org/officeDocument/2006/relationships/font" Target="fonts/DMSans-italic.fntdata"/><Relationship Id="rId82" Type="http://schemas.openxmlformats.org/officeDocument/2006/relationships/font" Target="fonts/IBMPlexMono-regular.fntdata"/><Relationship Id="rId81" Type="http://schemas.openxmlformats.org/officeDocument/2006/relationships/font" Target="fonts/DMSa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PoppinsMedium-boldItalic.fntdata"/><Relationship Id="rId72" Type="http://schemas.openxmlformats.org/officeDocument/2006/relationships/font" Target="fonts/PoppinsMedium-italic.fntdata"/><Relationship Id="rId31" Type="http://schemas.openxmlformats.org/officeDocument/2006/relationships/slide" Target="slides/slide19.xml"/><Relationship Id="rId75" Type="http://schemas.openxmlformats.org/officeDocument/2006/relationships/font" Target="fonts/PoppinsSemiBold-bold.fntdata"/><Relationship Id="rId30" Type="http://schemas.openxmlformats.org/officeDocument/2006/relationships/slide" Target="slides/slide18.xml"/><Relationship Id="rId74" Type="http://schemas.openxmlformats.org/officeDocument/2006/relationships/font" Target="fonts/PoppinsSemiBold-regular.fntdata"/><Relationship Id="rId33" Type="http://schemas.openxmlformats.org/officeDocument/2006/relationships/slide" Target="slides/slide21.xml"/><Relationship Id="rId77" Type="http://schemas.openxmlformats.org/officeDocument/2006/relationships/font" Target="fonts/PoppinsSemiBold-boldItalic.fntdata"/><Relationship Id="rId32" Type="http://schemas.openxmlformats.org/officeDocument/2006/relationships/slide" Target="slides/slide20.xml"/><Relationship Id="rId76" Type="http://schemas.openxmlformats.org/officeDocument/2006/relationships/font" Target="fonts/PoppinsSemiBold-italic.fntdata"/><Relationship Id="rId35" Type="http://schemas.openxmlformats.org/officeDocument/2006/relationships/slide" Target="slides/slide23.xml"/><Relationship Id="rId79" Type="http://schemas.openxmlformats.org/officeDocument/2006/relationships/font" Target="fonts/DMSans-bold.fntdata"/><Relationship Id="rId34" Type="http://schemas.openxmlformats.org/officeDocument/2006/relationships/slide" Target="slides/slide22.xml"/><Relationship Id="rId78" Type="http://schemas.openxmlformats.org/officeDocument/2006/relationships/font" Target="fonts/DMSans-regular.fntdata"/><Relationship Id="rId71" Type="http://schemas.openxmlformats.org/officeDocument/2006/relationships/font" Target="fonts/PoppinsMedium-bold.fntdata"/><Relationship Id="rId70" Type="http://schemas.openxmlformats.org/officeDocument/2006/relationships/font" Target="fonts/PoppinsMedium-regular.fntdata"/><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font" Target="fonts/Poppins-regular.fntdata"/><Relationship Id="rId61" Type="http://schemas.openxmlformats.org/officeDocument/2006/relationships/font" Target="fonts/Lato-boldItalic.fntdata"/><Relationship Id="rId20" Type="http://schemas.openxmlformats.org/officeDocument/2006/relationships/slide" Target="slides/slide8.xml"/><Relationship Id="rId64" Type="http://schemas.openxmlformats.org/officeDocument/2006/relationships/font" Target="fonts/Poppins-italic.fntdata"/><Relationship Id="rId63" Type="http://schemas.openxmlformats.org/officeDocument/2006/relationships/font" Target="fonts/Poppins-bold.fntdata"/><Relationship Id="rId22" Type="http://schemas.openxmlformats.org/officeDocument/2006/relationships/slide" Target="slides/slide10.xml"/><Relationship Id="rId66" Type="http://schemas.openxmlformats.org/officeDocument/2006/relationships/font" Target="fonts/Inter-regular.fntdata"/><Relationship Id="rId21" Type="http://schemas.openxmlformats.org/officeDocument/2006/relationships/slide" Target="slides/slide9.xml"/><Relationship Id="rId65" Type="http://schemas.openxmlformats.org/officeDocument/2006/relationships/font" Target="fonts/Poppins-boldItalic.fntdata"/><Relationship Id="rId24" Type="http://schemas.openxmlformats.org/officeDocument/2006/relationships/slide" Target="slides/slide12.xml"/><Relationship Id="rId68" Type="http://schemas.openxmlformats.org/officeDocument/2006/relationships/font" Target="fonts/Inter-italic.fntdata"/><Relationship Id="rId23" Type="http://schemas.openxmlformats.org/officeDocument/2006/relationships/slide" Target="slides/slide11.xml"/><Relationship Id="rId67" Type="http://schemas.openxmlformats.org/officeDocument/2006/relationships/font" Target="fonts/Inter-bold.fntdata"/><Relationship Id="rId60" Type="http://schemas.openxmlformats.org/officeDocument/2006/relationships/font" Target="fonts/Lato-italic.fntdata"/><Relationship Id="rId26" Type="http://schemas.openxmlformats.org/officeDocument/2006/relationships/slide" Target="slides/slide14.xml"/><Relationship Id="rId25" Type="http://schemas.openxmlformats.org/officeDocument/2006/relationships/slide" Target="slides/slide13.xml"/><Relationship Id="rId69" Type="http://schemas.openxmlformats.org/officeDocument/2006/relationships/font" Target="fonts/Inter-boldItalic.fntdata"/><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IBMPlexSans-bold.fntdata"/><Relationship Id="rId50" Type="http://schemas.openxmlformats.org/officeDocument/2006/relationships/font" Target="fonts/IBMPlexSans-regular.fntdata"/><Relationship Id="rId53" Type="http://schemas.openxmlformats.org/officeDocument/2006/relationships/font" Target="fonts/IBMPlexSans-boldItalic.fntdata"/><Relationship Id="rId52" Type="http://schemas.openxmlformats.org/officeDocument/2006/relationships/font" Target="fonts/IBMPlexSans-italic.fntdata"/><Relationship Id="rId11" Type="http://schemas.openxmlformats.org/officeDocument/2006/relationships/slideMaster" Target="slideMasters/slideMaster8.xml"/><Relationship Id="rId55" Type="http://schemas.openxmlformats.org/officeDocument/2006/relationships/font" Target="fonts/Arimo-bold.fntdata"/><Relationship Id="rId10" Type="http://schemas.openxmlformats.org/officeDocument/2006/relationships/slideMaster" Target="slideMasters/slideMaster7.xml"/><Relationship Id="rId54" Type="http://schemas.openxmlformats.org/officeDocument/2006/relationships/font" Target="fonts/Arimo-regular.fntdata"/><Relationship Id="rId13" Type="http://schemas.openxmlformats.org/officeDocument/2006/relationships/slide" Target="slides/slide1.xml"/><Relationship Id="rId57" Type="http://schemas.openxmlformats.org/officeDocument/2006/relationships/font" Target="fonts/Arimo-boldItalic.fntdata"/><Relationship Id="rId12" Type="http://schemas.openxmlformats.org/officeDocument/2006/relationships/notesMaster" Target="notesMasters/notesMaster1.xml"/><Relationship Id="rId56" Type="http://schemas.openxmlformats.org/officeDocument/2006/relationships/font" Target="fonts/Arimo-italic.fntdata"/><Relationship Id="rId15" Type="http://schemas.openxmlformats.org/officeDocument/2006/relationships/slide" Target="slides/slide3.xml"/><Relationship Id="rId59" Type="http://schemas.openxmlformats.org/officeDocument/2006/relationships/font" Target="fonts/Lato-bold.fntdata"/><Relationship Id="rId14" Type="http://schemas.openxmlformats.org/officeDocument/2006/relationships/slide" Target="slides/slide2.xml"/><Relationship Id="rId58" Type="http://schemas.openxmlformats.org/officeDocument/2006/relationships/font" Target="fonts/Lato-regular.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oJoku3H0SZG4lS2cBwDBcPlRxKXXzIXNwiI4J9RhbBc/template/preview"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oJoku3H0SZG4lS2cBwDBcPlRxKXXzIXNwiI4J9RhbBc/template/preview" TargetMode="External"/><Relationship Id="rId3" Type="http://schemas.openxmlformats.org/officeDocument/2006/relationships/hyperlink" Target="mailto:joe@example.com"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39532776509_0_39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3953277650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5: Power Advanced Prototypes with API Integrations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348b8632add_0_3791: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348b8632add_0_37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The PM Speed Stack—OpenAI for the Brain, Supabase for the Memory, and GitHub for the Safety Net is a great start. But as you advance your prototype, you might want to consider how it handles money and complex workflows. That's where these extended integrations come in.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Stripe: Monetization: </a:t>
            </a:r>
            <a:r>
              <a:rPr lang="en" sz="1200">
                <a:solidFill>
                  <a:schemeClr val="dk1"/>
                </a:solidFill>
                <a:latin typeface="Lato"/>
                <a:ea typeface="Lato"/>
                <a:cs typeface="Lato"/>
                <a:sym typeface="Lato"/>
              </a:rPr>
              <a:t>Stripe is your essential integration for payment processing. You can use it to prototype a seamless financial experience. Whether you're enabling a B2C user to quickly buy an add-on or setting up the logic for recurring SaaS subscription billing, Stripe is the standard tool to simulate the exchange of money.</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Zapier: Simple Automation:</a:t>
            </a:r>
            <a:r>
              <a:rPr lang="en" sz="1200">
                <a:solidFill>
                  <a:schemeClr val="dk1"/>
                </a:solidFill>
                <a:latin typeface="Lato"/>
                <a:ea typeface="Lato"/>
                <a:cs typeface="Lato"/>
                <a:sym typeface="Lato"/>
              </a:rPr>
              <a:t>Zapier is your tool for simple workflow automation. Think of it as a low-code assistant connecting two unrelated apps. For instance, you could prototype logic that automatically sends a user a notification when they complete a workout, or in a B2B setting, auto-classifies a support ticket as soon as it lands in your system.</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N8n: Complex Automation: </a:t>
            </a:r>
            <a:r>
              <a:rPr lang="en" sz="1200">
                <a:solidFill>
                  <a:schemeClr val="dk1"/>
                </a:solidFill>
                <a:latin typeface="Lato"/>
                <a:ea typeface="Lato"/>
                <a:cs typeface="Lato"/>
                <a:sym typeface="Lato"/>
              </a:rPr>
              <a:t>While Zapier handles simple tasks, n8n is for complex, multi-step workflows. It gives you the power of customization for deeper automation. You can prototype processes that aggregate data from three different services, manipulate it, and then send the output to a fourth—perfect for automating complex tasks like sales lead scoring or automated ticket routing based on sentiment.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2951" name="Google Shape;2951;g348b8632add_0_37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3b098a850f7_0_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0" name="Google Shape;2970;g3b098a850f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rPr lang="en" sz="1200">
                <a:solidFill>
                  <a:schemeClr val="dk1"/>
                </a:solidFill>
                <a:latin typeface="Lato"/>
                <a:ea typeface="Lato"/>
                <a:cs typeface="Lato"/>
                <a:sym typeface="Lato"/>
              </a:rPr>
              <a:t>Now, w</a:t>
            </a:r>
            <a:r>
              <a:rPr lang="en" sz="1200">
                <a:solidFill>
                  <a:schemeClr val="dk1"/>
                </a:solidFill>
                <a:latin typeface="Lato"/>
                <a:ea typeface="Lato"/>
                <a:cs typeface="Lato"/>
                <a:sym typeface="Lato"/>
              </a:rPr>
              <a:t>hat's the difference between an API and a term you’ve likely heard floating around: MCP? </a:t>
            </a:r>
            <a:r>
              <a:rPr lang="en" sz="1200">
                <a:solidFill>
                  <a:schemeClr val="dk1"/>
                </a:solidFill>
                <a:latin typeface="Lato"/>
                <a:ea typeface="Lato"/>
                <a:cs typeface="Lato"/>
                <a:sym typeface="Lato"/>
              </a:rPr>
              <a:t>The simplest way to think about it is this: APIs are for connecting applications and services, but the MCP is how an agent (an LLM) talks to a system or a tool.</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API:</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Traditional APIs are rigid, HTTP-based contracts. You decide the parameters, and the service gives you the expected data. They are designed for reliable, scheduled data transfer between software.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APIs are external. Think of your front-end application reaching out to Stripe to process a payment. That's a classic app → service call.</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As PMs, you’ll use APIs to plug in third-party services like authentication (Auth0), payments (Stripe), or external AI models (OpenAI). These are often mandatory public integrations.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The POST /v1/chat/completions example is you calling the OpenAI service. You are the caller.</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rPr lang="en" sz="1200">
                <a:solidFill>
                  <a:schemeClr val="dk1"/>
                </a:solidFill>
                <a:latin typeface="Lato"/>
                <a:ea typeface="Lato"/>
                <a:cs typeface="Lato"/>
                <a:sym typeface="Lato"/>
              </a:rPr>
              <a:t>MCP:</a:t>
            </a:r>
            <a:endParaRPr sz="1200">
              <a:solidFill>
                <a:schemeClr val="dk1"/>
              </a:solidFill>
              <a:latin typeface="Lato"/>
              <a:ea typeface="Lato"/>
              <a:cs typeface="Lato"/>
              <a:sym typeface="Lato"/>
            </a:endParaRPr>
          </a:p>
          <a:p>
            <a:pPr indent="-304800" lvl="0" marL="45720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MCP is a protocol that allows an LLM to reliably call an external function or tool. The key here is the Agent. The LLM decides when and how to call the tool based on the conversation and context.</a:t>
            </a:r>
            <a:endParaRPr sz="1200">
              <a:solidFill>
                <a:schemeClr val="dk1"/>
              </a:solidFill>
              <a:latin typeface="Lato"/>
              <a:ea typeface="Lato"/>
              <a:cs typeface="Lato"/>
              <a:sym typeface="Lato"/>
            </a:endParaRPr>
          </a:p>
          <a:p>
            <a:pPr indent="-304800" lvl="0" marL="45720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MCPs run within the LLM agent's toolchain. The agent uses the MCP to understand the tool's signature and then calls it internally to manage a task. The LLM is the orchestrator.</a:t>
            </a:r>
            <a:endParaRPr sz="1200">
              <a:solidFill>
                <a:schemeClr val="dk1"/>
              </a:solidFill>
              <a:latin typeface="Lato"/>
              <a:ea typeface="Lato"/>
              <a:cs typeface="Lato"/>
              <a:sym typeface="Lato"/>
            </a:endParaRPr>
          </a:p>
          <a:p>
            <a:pPr indent="-304800" lvl="0" marL="45720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MCP example is when ChatGPT's Tools feature executes an internal function like a weather check. The LLM decided to call it based on your prompt, using the defined protocol.</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None/>
            </a:pPr>
            <a:r>
              <a:rPr lang="en" sz="1200">
                <a:solidFill>
                  <a:schemeClr val="dk1"/>
                </a:solidFill>
                <a:latin typeface="Lato"/>
                <a:ea typeface="Lato"/>
                <a:cs typeface="Lato"/>
                <a:sym typeface="Lato"/>
              </a:rPr>
              <a:t>The simplest takeaway? APIs connect software services; MCPs connect LLMs to tools.</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3b321bcb181_0_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3b321bcb18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Add an API Integration To Your Prototype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3b321bcb181_0_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3b321bcb1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each group’s prototype will look a little different.</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3b321bcb181_0_1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3b321bcb181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chemeClr val="dk1"/>
                </a:solidFill>
                <a:latin typeface="Lato"/>
                <a:ea typeface="Lato"/>
                <a:cs typeface="Lato"/>
                <a:sym typeface="Lato"/>
              </a:rPr>
              <a:t>💥 Activity Type: </a:t>
            </a:r>
            <a:r>
              <a:rPr lang="en" sz="1200">
                <a:solidFill>
                  <a:schemeClr val="dk1"/>
                </a:solidFill>
                <a:latin typeface="Lato"/>
                <a:ea typeface="Lato"/>
                <a:cs typeface="Lato"/>
                <a:sym typeface="Lato"/>
              </a:rPr>
              <a:t>Breakout Group Exercise</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Task: </a:t>
            </a:r>
            <a:r>
              <a:rPr lang="en" sz="1200">
                <a:solidFill>
                  <a:schemeClr val="dk1"/>
                </a:solidFill>
                <a:latin typeface="Lato"/>
                <a:ea typeface="Lato"/>
                <a:cs typeface="Lato"/>
                <a:sym typeface="Lato"/>
              </a:rPr>
              <a:t>Integrate an API into Your Fitness App Prototype</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Time: </a:t>
            </a:r>
            <a:r>
              <a:rPr lang="en" sz="1200">
                <a:solidFill>
                  <a:schemeClr val="dk1"/>
                </a:solidFill>
                <a:latin typeface="Lato"/>
                <a:ea typeface="Lato"/>
                <a:cs typeface="Lato"/>
                <a:sym typeface="Lato"/>
              </a:rPr>
              <a:t>20 minutes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a:t>
            </a:r>
            <a:r>
              <a:rPr b="1" lang="en" sz="1200">
                <a:solidFill>
                  <a:srgbClr val="CC0000"/>
                </a:solidFill>
                <a:latin typeface="Lato"/>
                <a:ea typeface="Lato"/>
                <a:cs typeface="Lato"/>
                <a:sym typeface="Lato"/>
              </a:rPr>
              <a:t>Note for instructors</a:t>
            </a:r>
            <a:r>
              <a:rPr lang="en" sz="1200">
                <a:solidFill>
                  <a:srgbClr val="CC0000"/>
                </a:solidFill>
                <a:latin typeface="Lato"/>
                <a:ea typeface="Lato"/>
                <a:cs typeface="Lato"/>
                <a:sym typeface="Lato"/>
              </a:rPr>
              <a:t>: This lab is the students' first real API integration and directly builds on their M4 Fitness App. The key learning goal is for them to experience the "wow" moment of replacing static text with dynamic, AI-generated content.</a:t>
            </a:r>
            <a:endParaRPr sz="1200">
              <a:solidFill>
                <a:srgbClr val="CC0000"/>
              </a:solidFill>
              <a:latin typeface="Lato"/>
              <a:ea typeface="Lato"/>
              <a:cs typeface="Lato"/>
              <a:sym typeface="Lato"/>
            </a:endParaRPr>
          </a:p>
          <a:p>
            <a:pPr indent="0" lvl="0" marL="457200" rtl="0" algn="l">
              <a:spcBef>
                <a:spcPts val="0"/>
              </a:spcBef>
              <a:spcAft>
                <a:spcPts val="0"/>
              </a:spcAft>
              <a:buNone/>
            </a:pPr>
            <a:r>
              <a:rPr lang="en" sz="1200">
                <a:solidFill>
                  <a:srgbClr val="CC0000"/>
                </a:solidFill>
                <a:latin typeface="Lato"/>
                <a:ea typeface="Lato"/>
                <a:cs typeface="Lato"/>
                <a:sym typeface="Lato"/>
              </a:rPr>
              <a:t>Key Friction to Look out for</a:t>
            </a:r>
            <a:endParaRPr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API Key Creation: This is the biggest hurdle. This requires a new OpenAI key, which may require a minimum $5.00 credit balance. Emphasize that </a:t>
            </a:r>
            <a:r>
              <a:rPr b="1" lang="en" sz="1200">
                <a:solidFill>
                  <a:srgbClr val="CC0000"/>
                </a:solidFill>
                <a:latin typeface="Lato"/>
                <a:ea typeface="Lato"/>
                <a:cs typeface="Lato"/>
                <a:sym typeface="Lato"/>
              </a:rPr>
              <a:t>only one person per group needs to do this. </a:t>
            </a:r>
            <a:endParaRPr b="1" sz="1200">
              <a:solidFill>
                <a:srgbClr val="CC0000"/>
              </a:solidFill>
              <a:latin typeface="Lato"/>
              <a:ea typeface="Lato"/>
              <a:cs typeface="Lato"/>
              <a:sym typeface="Lato"/>
            </a:endParaRPr>
          </a:p>
          <a:p>
            <a:pPr indent="-304800" lvl="1" marL="13716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Feel free to walk through this step with students before going to breakout groups, this way students know what they will need to do and perhaps have their API key ready for when they do get into groups.</a:t>
            </a:r>
            <a:endParaRPr b="1"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Prompt Modification: </a:t>
            </a:r>
            <a:r>
              <a:rPr lang="en" sz="1200">
                <a:solidFill>
                  <a:srgbClr val="CC0000"/>
                </a:solidFill>
                <a:latin typeface="Lato"/>
                <a:ea typeface="Lato"/>
                <a:cs typeface="Lato"/>
                <a:sym typeface="Lato"/>
              </a:rPr>
              <a:t>They must edit the prompt (e.g., 'your daily plan') to match their own prototype's screen name, or it will not work.</a:t>
            </a:r>
            <a:endParaRPr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No Cloud:</a:t>
            </a:r>
            <a:r>
              <a:rPr lang="en" sz="1200">
                <a:solidFill>
                  <a:srgbClr val="CC0000"/>
                </a:solidFill>
                <a:latin typeface="Lato"/>
                <a:ea typeface="Lato"/>
                <a:cs typeface="Lato"/>
                <a:sym typeface="Lato"/>
              </a:rPr>
              <a:t> This workaround allows students to work with API integrations for free tier account. Explain that if they had a paid account they could use the Lovable Cloud integrations as a way to leverage API integrations smoothly.</a:t>
            </a:r>
            <a:endParaRPr sz="1200">
              <a:solidFill>
                <a:srgbClr val="CC0000"/>
              </a:solidFill>
              <a:latin typeface="Lato"/>
              <a:ea typeface="Lato"/>
              <a:cs typeface="Lato"/>
              <a:sym typeface="Lato"/>
            </a:endParaRPr>
          </a:p>
          <a:p>
            <a:pPr indent="0" lvl="0" marL="457200" rtl="0" algn="l">
              <a:spcBef>
                <a:spcPts val="0"/>
              </a:spcBef>
              <a:spcAft>
                <a:spcPts val="0"/>
              </a:spcAft>
              <a:buNone/>
            </a:pPr>
            <a:r>
              <a:t/>
            </a:r>
            <a:endParaRPr b="1" u="sng">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 </a:t>
            </a:r>
            <a:r>
              <a:rPr lang="en" sz="1200">
                <a:solidFill>
                  <a:schemeClr val="dk1"/>
                </a:solidFill>
                <a:latin typeface="Lato"/>
                <a:ea typeface="Lato"/>
                <a:cs typeface="Lato"/>
                <a:sym typeface="Lato"/>
              </a:rPr>
              <a:t>In this hands-on lab, students will return to their Module 4 Fitness App prototype. Their goal is to evolve it from a static UI to a dynamic, AI-powered experience. They will connect the OpenAI API to their "Daily Plan" screen, replacing the hard-coded text with live, AI-generated workout recommendations.</a:t>
            </a:r>
            <a:br>
              <a:rPr b="1"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Make sure students are following along with the </a:t>
            </a:r>
            <a:r>
              <a:rPr lang="en" sz="1200" u="sng">
                <a:solidFill>
                  <a:schemeClr val="hlink"/>
                </a:solidFill>
                <a:latin typeface="Lato"/>
                <a:ea typeface="Lato"/>
                <a:cs typeface="Lato"/>
                <a:sym typeface="Lato"/>
                <a:hlinkClick r:id="rId2"/>
              </a:rPr>
              <a:t>detailed walkthrough guide</a:t>
            </a:r>
            <a:r>
              <a:rPr lang="en" sz="1200">
                <a:solidFill>
                  <a:schemeClr val="dk1"/>
                </a:solidFill>
                <a:latin typeface="Lato"/>
                <a:ea typeface="Lato"/>
                <a:cs typeface="Lato"/>
                <a:sym typeface="Lato"/>
              </a:rPr>
              <a:t>, and share the link in the chat.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All together as a group, walk through how to create an OpenAI API key, which they will need for their prototype. Remind them that </a:t>
            </a:r>
            <a:r>
              <a:rPr b="1" lang="en" sz="1200">
                <a:solidFill>
                  <a:schemeClr val="dk1"/>
                </a:solidFill>
                <a:latin typeface="Lato"/>
                <a:ea typeface="Lato"/>
                <a:cs typeface="Lato"/>
                <a:sym typeface="Lato"/>
              </a:rPr>
              <a:t>one person per group needs to actually create the key.</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their existing Fitness App prototype in Lovable.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Find the prompt example and instruct students to read it carefully and make any changes in order to match the exact naming of their screens for their prototype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use the next prompt in the guide, which tells Lovable to decline the Lovable Cloud integration. Emphasize that this is an intentional step of the workflow.</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Guide students to where Lovable prompted them to add the key and have the "Key Master" paste the group's OpenAI API key.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Once the feature is built, instruct students to test the "Get AI Recommendations" button, take a snapshot of the successful result, and note down any future adjustments or bugs for their project deliverables.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Reminder to create Breakout Groups in Zoom</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3b321bcb181_0_3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3b321bcb1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API Integration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To reflect upon what you’ve learned today, discuss the following questions with students and get their insights.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is the strategic value of integrating a live AI API (like we just did) to get stakeholder buy-in, compared to just showing the static "Daily Plan" screen from Module 4?</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Now, think about your own workplace. What is the value a "smart feature" like the one you just built would have on a prototype you could build for your team?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g3780ffd5f34_0_70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28" name="Google Shape;3028;g3780ffd5f34_0_7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moment you integrated that first API, you opened a door, so let’s talk about the lock. The single most important part of this is API Key Management. API keys are essential for securing access to third-party services, but improper management can lead to data leaks and financial risks.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biggest mistake, and the fastest way to get in trouble with your engineering and security teams, is hardcoding your keys. This simply means pasting the secret key directly into your code, your prompt, or even a Slack message. This is a critical vulnerability for two reasons.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Budget Overruns</a:t>
            </a:r>
            <a:r>
              <a:rPr lang="en" sz="1200">
                <a:solidFill>
                  <a:schemeClr val="dk1"/>
                </a:solidFill>
                <a:latin typeface="Lato"/>
                <a:ea typeface="Lato"/>
                <a:cs typeface="Lato"/>
                <a:sym typeface="Lato"/>
              </a:rPr>
              <a:t>: a leaked OpenAI key is like a corporate credit card. Attackers will find it and rack up thousands of dollars in API charges.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Data Breaches: </a:t>
            </a:r>
            <a:r>
              <a:rPr lang="en" sz="1200">
                <a:solidFill>
                  <a:schemeClr val="dk1"/>
                </a:solidFill>
                <a:latin typeface="Lato"/>
                <a:ea typeface="Lato"/>
                <a:cs typeface="Lato"/>
                <a:sym typeface="Lato"/>
              </a:rPr>
              <a:t>a leaked database key allows an attacker to access or even delete your entire user database, exposing all your customer's private information.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As</a:t>
            </a:r>
            <a:r>
              <a:rPr lang="en" sz="1200">
                <a:solidFill>
                  <a:schemeClr val="dk1"/>
                </a:solidFill>
                <a:latin typeface="Lato"/>
                <a:ea typeface="Lato"/>
                <a:cs typeface="Lato"/>
                <a:sym typeface="Lato"/>
              </a:rPr>
              <a:t> a PM, your job is to use the correct workflow, which is Environment Variables, also called "secret managers". You put the key in that vault once, and the code just references the vault without the key ever being exposed.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a:t>
            </a:r>
            <a:r>
              <a:rPr lang="en" sz="1200">
                <a:solidFill>
                  <a:schemeClr val="dk1"/>
                </a:solidFill>
                <a:latin typeface="Lato"/>
                <a:ea typeface="Lato"/>
                <a:cs typeface="Lato"/>
                <a:sym typeface="Lato"/>
              </a:rPr>
              <a:t>: In Lovable, this is connected through Supabase.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also a key part of your job during product reviews. You should be the one asking the team: "Where are the API keys stored?" and "Do we have a key rotation policy in place?" This proactive, security-first mindset is what safeguards the product and builds trust with engineering.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390d0c325ef_1_94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390d0c325ef_1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To make this crystal clear, let's look at three hypothetical scenarios with products you might use every day. </a:t>
            </a:r>
            <a:endParaRPr sz="1200">
              <a:solidFill>
                <a:schemeClr val="dk1"/>
              </a:solidFill>
              <a:latin typeface="Lato"/>
              <a:ea typeface="Lato"/>
              <a:cs typeface="Lato"/>
              <a:sym typeface="Lato"/>
            </a:endParaRPr>
          </a:p>
          <a:p>
            <a:pPr indent="0" lvl="0" marL="0" rtl="0" algn="l">
              <a:spcBef>
                <a:spcPts val="0"/>
              </a:spcBef>
              <a:spcAft>
                <a:spcPts val="0"/>
              </a:spcAft>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In all three cases, the PM workflow of using a "secret manager"—which we just discussed—is a critical part of the larger security protocols that keep data safe. It's not a suggestion; it's the professional standard for PMs. It's the first and most important step in building a prototype that your Engineering and Legal teams can actually trust and approve for a demo.</a:t>
            </a:r>
            <a:endParaRPr b="1" sz="120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39532776509_0_160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39532776509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3a335c779dd_0_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3a335c779d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sz="1200">
                <a:solidFill>
                  <a:srgbClr val="CC0000"/>
                </a:solidFill>
                <a:latin typeface="Lato"/>
                <a:ea typeface="Lato"/>
                <a:cs typeface="Lato"/>
                <a:sym typeface="Lato"/>
              </a:rPr>
              <a:t>📌 </a:t>
            </a:r>
            <a:r>
              <a:rPr b="1" lang="en" sz="1200">
                <a:solidFill>
                  <a:srgbClr val="CC0000"/>
                </a:solidFill>
                <a:latin typeface="Lato"/>
                <a:ea typeface="Lato"/>
                <a:cs typeface="Lato"/>
                <a:sym typeface="Lato"/>
              </a:rPr>
              <a:t>Note for instructors: </a:t>
            </a:r>
            <a:r>
              <a:rPr lang="en" sz="1200">
                <a:solidFill>
                  <a:srgbClr val="CC0000"/>
                </a:solidFill>
                <a:latin typeface="Lato"/>
                <a:ea typeface="Lato"/>
                <a:cs typeface="Lato"/>
                <a:sym typeface="Lato"/>
              </a:rPr>
              <a:t>Please remind students after they return from the break to turn their cameras back on.</a:t>
            </a:r>
            <a:endParaRPr sz="1200">
              <a:solidFill>
                <a:srgbClr val="CC0000"/>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39529ac7075_0_4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39529ac707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390e75f15d1_1_16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9" name="Google Shape;3079;g390e75f15d1_1_1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03. Advanced AI Workflows for API Integrations</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3780ffd5f34_0_85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4" name="Google Shape;3084;g3780ffd5f34_0_8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7F7F7F"/>
              </a:buClr>
              <a:buSzPts val="1400"/>
              <a:buFont typeface="Poppins SemiBold"/>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4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400"/>
              <a:buFont typeface="Arial"/>
              <a:buNone/>
            </a:pPr>
            <a:r>
              <a:rPr lang="en" sz="1200">
                <a:solidFill>
                  <a:schemeClr val="dk1"/>
                </a:solidFill>
                <a:latin typeface="Lato"/>
                <a:ea typeface="Lato"/>
                <a:cs typeface="Lato"/>
                <a:sym typeface="Lato"/>
              </a:rPr>
              <a:t>You don't need to be a coder to spot a hallucination. Your job as a PM is to be a good "tester" and spot the symptoms. Here are the three most common symptoms you'll see with API integrations: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4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"Dead Button." </a:t>
            </a:r>
            <a:r>
              <a:rPr lang="en" sz="1200">
                <a:solidFill>
                  <a:schemeClr val="dk1"/>
                </a:solidFill>
                <a:latin typeface="Lato"/>
                <a:ea typeface="Lato"/>
                <a:cs typeface="Lato"/>
                <a:sym typeface="Lato"/>
              </a:rPr>
              <a:t>This is the most common. The UI looks perfect, you click "Submit," and... nothing. The AI built the button but forgot to wire it up to the API.</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"Endless Spinner." </a:t>
            </a:r>
            <a:r>
              <a:rPr lang="en" sz="1200">
                <a:solidFill>
                  <a:schemeClr val="dk1"/>
                </a:solidFill>
                <a:latin typeface="Lato"/>
                <a:ea typeface="Lato"/>
                <a:cs typeface="Lato"/>
                <a:sym typeface="Lato"/>
              </a:rPr>
              <a:t>You click "Get Recommendation," and the loading spinner just spins forever. This is a classic sign of a broken API call. The app is "awaiting" a response that's never going to arrive.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"Jumbled Data" Display. </a:t>
            </a:r>
            <a:r>
              <a:rPr lang="en" sz="1200">
                <a:solidFill>
                  <a:schemeClr val="dk1"/>
                </a:solidFill>
                <a:latin typeface="Lato"/>
                <a:ea typeface="Lato"/>
                <a:cs typeface="Lato"/>
                <a:sym typeface="Lato"/>
              </a:rPr>
              <a:t>This one is tricky. The API call worked, but the screen is a mess. You'll see text like [object Object] instead of a name. This means the AI successfully got the data but didn't know how to display it properly.</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When you see any of these three symptoms, you know you have a hallucination. Your first instinct will be to re-prompt in your prototyping tool, but this is where you must make a strategic choice about cost and the credits you will consume. Is there a easier or most cost effective way?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Spotting these issues early early allows you to make the strategic call: "Do I re-prompt, or do I fix the code?"</a:t>
            </a:r>
            <a:endParaRPr sz="12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390e75f15d1_1_1626: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390e75f15d1_1_1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Now that you know how to spot a hallucination, you have to make a strategic call. Do you re-prompt, or do you fix the code? This is a critical decision that impacts your time and your credits.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Here’s a quick triage run-down: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Display Errors: Re-Prompt</a:t>
            </a:r>
            <a:endParaRPr b="1"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 sz="1200">
                <a:solidFill>
                  <a:schemeClr val="dk1"/>
                </a:solidFill>
                <a:latin typeface="Lato"/>
                <a:ea typeface="Lato"/>
                <a:cs typeface="Lato"/>
                <a:sym typeface="Lato"/>
              </a:rPr>
              <a:t>If you see the "Jumbled Data" symptom, your API call actually worked. The AI just got lazy and forgot to display the data correctly. This is a simple, low-cost fix. </a:t>
            </a:r>
            <a:endParaRPr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b="1" lang="en" sz="1200">
                <a:solidFill>
                  <a:schemeClr val="dk1"/>
                </a:solidFill>
                <a:latin typeface="Lato"/>
                <a:ea typeface="Lato"/>
                <a:cs typeface="Lato"/>
                <a:sym typeface="Lato"/>
              </a:rPr>
              <a:t>Tip: </a:t>
            </a:r>
            <a:r>
              <a:rPr lang="en" sz="1200">
                <a:solidFill>
                  <a:schemeClr val="dk1"/>
                </a:solidFill>
                <a:latin typeface="Lato"/>
                <a:ea typeface="Lato"/>
                <a:cs typeface="Lato"/>
                <a:sym typeface="Lato"/>
              </a:rPr>
              <a:t>You can activate 'Chat Mode'—which you'll find by clicking 'Chat' next to where you input your messages in Lovable—and then use a small, surgical prompt like, 'Fix this card. You need to parse the JSON and show the 'dailyFocus' field.</a:t>
            </a:r>
            <a:endParaRPr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Critical Logic Errors: Fix </a:t>
            </a:r>
            <a:r>
              <a:rPr b="1" lang="en" sz="1200">
                <a:solidFill>
                  <a:schemeClr val="dk1"/>
                </a:solidFill>
                <a:latin typeface="Lato"/>
                <a:ea typeface="Lato"/>
                <a:cs typeface="Lato"/>
                <a:sym typeface="Lato"/>
              </a:rPr>
              <a:t>the</a:t>
            </a:r>
            <a:r>
              <a:rPr b="1" lang="en" sz="1200">
                <a:solidFill>
                  <a:schemeClr val="dk1"/>
                </a:solidFill>
                <a:latin typeface="Lato"/>
                <a:ea typeface="Lato"/>
                <a:cs typeface="Lato"/>
                <a:sym typeface="Lato"/>
              </a:rPr>
              <a:t> Code</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If you see the "Dead Button" or the "Endless Spinner," your prototype is fundamentally broken. The API call itself is failing. Re-prompting here is a credit trap—it's expensive and likely to fail again.</a:t>
            </a:r>
            <a:endParaRPr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b="1" lang="en" sz="1200">
                <a:solidFill>
                  <a:schemeClr val="dk1"/>
                </a:solidFill>
                <a:latin typeface="Lato"/>
                <a:ea typeface="Lato"/>
                <a:cs typeface="Lato"/>
                <a:sym typeface="Lato"/>
              </a:rPr>
              <a:t>Tip: </a:t>
            </a:r>
            <a:r>
              <a:rPr lang="en" sz="1200">
                <a:solidFill>
                  <a:schemeClr val="dk1"/>
                </a:solidFill>
                <a:latin typeface="Lato"/>
                <a:ea typeface="Lato"/>
                <a:cs typeface="Lato"/>
                <a:sym typeface="Lato"/>
              </a:rPr>
              <a:t>The faster, cheaper solution is to escalate to the "AI Sandwich" workflow.</a:t>
            </a:r>
            <a:endParaRPr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 sz="1200">
                <a:solidFill>
                  <a:schemeClr val="dk1"/>
                </a:solidFill>
                <a:latin typeface="Lato"/>
                <a:ea typeface="Lato"/>
                <a:cs typeface="Lato"/>
                <a:sym typeface="Lato"/>
              </a:rPr>
              <a:t>	Recall that we learned the AI Sandwich as part of the Debugging flow. This can be helpful for API errors too (as one of the possible failure zones)</a:t>
            </a:r>
            <a:endParaRPr sz="1200">
              <a:solidFill>
                <a:schemeClr val="dk1"/>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a:p>
        </p:txBody>
      </p:sp>
      <p:sp>
        <p:nvSpPr>
          <p:cNvPr id="3103" name="Google Shape;3103;g390e75f15d1_1_1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390d0c325ef_1_165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390d0c325ef_1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Let's talk about cost. This is a huge concern, especially with AI. The first way you control costs is with "Eval Stubs."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 "Eval Stub" is a fake API call. It’s a placeholder function that mimics a real API. Instead of calling an expensive, live service, it just returns instant, fake, pre-written data—like {"temp": 72}.</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As a PM, you don't need to write this from scratch. You can instruct your AI tool to build it for you. You'd write a prompt like: "Create a function that simulates a call to the Weather API. Make it wait 1 second and then return a hardcoded '72 degrees' response."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costs $0 in API credits. It lets you perfect your UI, test your loading spinners, and fix all your layouts before you ever waste money on a live API key. You only swap in the real key for the final prototype validation demo.</a:t>
            </a:r>
            <a:endParaRPr sz="1200">
              <a:solidFill>
                <a:schemeClr val="dk1"/>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39532776509_0_280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9" name="Google Shape;3129;g39532776509_0_2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04. The Secure Prototype Advantage</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390d0c325ef_1_1362: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390d0c325ef_1_1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If an API is what helps you to secure the "gateway," its equally important to ensure you secure the "message" you send through that gateway. This is a critical distinction. API security isn't just about keys; it's about the data inside your prompts.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risk is that any data you send in a prompt can be stored in third-party logs. If your prototype sends a user's real email, health information, or worse, a credit card number, you have created a massive privacy and compliance violation.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As a PM, your workflow is to ensure the system tokenizes this data. Tokenization means replacing a highly sensitive piece of data, like a credit card number, with a non-sensitive, random string of characters called a "token."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What’s Your Play as a PM?</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Your Simplified PRD: Write, "The system will receive a secure token," not "User enters credit card." This proves you are designing for security and shows stakeholders you are thinking about compliance.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Example: Think of how PayPal processes a payment. When you check out on a website, that site doesn't see your credit card number or bank details; it only receives a secure token from PayPal authorizing the transaction. The API call is based on the token, protecting your financial data.</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b="1"/>
          </a:p>
        </p:txBody>
      </p:sp>
      <p:sp>
        <p:nvSpPr>
          <p:cNvPr id="3135" name="Google Shape;3135;g390d0c325ef_1_13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390d0c325ef_1_2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390d0c325ef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We just talked about one major security risk: protecting the sensitive data you send in a prompt. Now, let's talk about the other major risk of using AI: getting a hallucinated or completely wrong answer. RAG is the advanced pattern that solves this trust problem.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 biggest problem with a standard AI model is that it's a "know-it-all"—it only knows about public internet data. If you ask it about your new product's private features or your company's specific support policies, it will either say "I don't know" or, worse, it will hallucinate and make up a plausible-sounding but incorrect answer. RAG (Retrieval-Augmented Generation) is the solution. It stops the AI from guessing and forces it to become an "Expert Researcher" that uses only your approved, private documents to answer a question.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Example:</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User asks a question to your prototype:"What is our company’s refund policy for Enterprise clients?"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Retrieval: This is Supabase's job. As the "Memory," Supabase intercepts the query. It searches your private "library" (aka your help center articles or internal indexed PDFs on company policy) and retrieves the one, correct paragraph.</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Generation:This is OpenAI's job. As the "Brain," it gets a brand new, augmented prompt that says: 'Use only this document to answer the user's question.'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As a PM, this is how you prototype a safe and trustworthy AI assistant. Instead of demoing a chatbot that might give a wrong answer (which terrifies stakeholders), you demo a prototype that cites its sources. This is the pattern that gets buy-in from Legal, Compliance, and Support teams because it's built on your company's truth, not the open internet.</a:t>
            </a:r>
            <a:endParaRPr sz="1200">
              <a:solidFill>
                <a:schemeClr val="dk1"/>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3780ffd5f34_0_738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3780ffd5f34_0_7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If RAG was about making your AI trustworthy by securing what data it can access, Row-Level Security (RLS) is about securing </a:t>
            </a:r>
            <a:r>
              <a:rPr i="1" lang="en" sz="1200">
                <a:solidFill>
                  <a:schemeClr val="dk1"/>
                </a:solidFill>
                <a:latin typeface="Lato"/>
                <a:ea typeface="Lato"/>
                <a:cs typeface="Lato"/>
                <a:sym typeface="Lato"/>
              </a:rPr>
              <a:t>who</a:t>
            </a:r>
            <a:r>
              <a:rPr lang="en" sz="1200">
                <a:solidFill>
                  <a:schemeClr val="dk1"/>
                </a:solidFill>
                <a:latin typeface="Lato"/>
                <a:ea typeface="Lato"/>
                <a:cs typeface="Lato"/>
                <a:sym typeface="Lato"/>
              </a:rPr>
              <a:t> can access that data in the first place. This is a core, advanced feature databases, and it’s made accessible to you in our "Speed Stack" through Supabase.</a:t>
            </a:r>
            <a:br>
              <a:rPr lang="en" sz="1200">
                <a:solidFill>
                  <a:schemeClr val="dk1"/>
                </a:solidFill>
                <a:latin typeface="Lato"/>
                <a:ea typeface="Lato"/>
                <a:cs typeface="Lato"/>
                <a:sym typeface="Lato"/>
              </a:rPr>
            </a:b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This is a critical concept. Think about your Gmail inbox. When you log in, you see your emails. You don't see other members of your household’s emails, and you certainly don't see everyone else's on the server. That's RLS. Without it, your database is a "free-for-all" where any logged-in user could potentially see all the data.</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As a PM, your job is to ensure this separation. The solution is Row-Level Security (RLS). It’s a database-level rule that acts like a bouncer for every single row of data. It checks, "Does this user's ID match the ID on this row of data?" If not, access is denied.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Keep in mind, your job isn't to write the RLS policy (that's for the dev team). Your job is to validate it.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Logging in as different users lets you try to “break” into another user's room to prove that the locks are working.</a:t>
            </a:r>
            <a:endParaRPr sz="12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3b321bcb181_0_4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3b321bcb18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Reflecting on Static Limitations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📌Note for Instructors</a:t>
            </a:r>
            <a:r>
              <a:rPr lang="en" sz="1200">
                <a:solidFill>
                  <a:srgbClr val="CC0000"/>
                </a:solidFill>
                <a:latin typeface="Lato"/>
                <a:ea typeface="Lato"/>
                <a:cs typeface="Lato"/>
                <a:sym typeface="Lato"/>
              </a:rPr>
              <a:t>: This is a critical thinking test. The Jr. PM's spec is ambiguous (it doesn't say Jane's data is private), which is the real-world trap. Let the students debate it before guiding them to the RLS violation.</a:t>
            </a:r>
            <a:endParaRPr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You could ask a student to volunteer to read the PRD snippet to keep everyone interacting and listening!</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rgbClr val="CC0000"/>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 </a:t>
            </a:r>
            <a:r>
              <a:rPr lang="en" sz="1200">
                <a:solidFill>
                  <a:schemeClr val="dk1"/>
                </a:solidFill>
                <a:latin typeface="Lato"/>
                <a:ea typeface="Lato"/>
                <a:cs typeface="Lato"/>
                <a:sym typeface="Lato"/>
              </a:rPr>
              <a:t>Imagine you've offloaded the Simplified PRD (PRO) task for a new "AI Coach" feature of your fitness prototype to a Jr. PM. They just returned their draft for your review.</a:t>
            </a:r>
            <a:endParaRPr sz="1200">
              <a:solidFill>
                <a:schemeClr val="dk1"/>
              </a:solidFill>
              <a:latin typeface="Lato"/>
              <a:ea typeface="Lato"/>
              <a:cs typeface="Lato"/>
              <a:sym typeface="Lato"/>
            </a:endParaRPr>
          </a:p>
          <a:p>
            <a:pPr indent="0" lvl="0" marL="0" rtl="0" algn="l">
              <a:spcBef>
                <a:spcPts val="0"/>
              </a:spcBef>
              <a:spcAft>
                <a:spcPts val="0"/>
              </a:spcAft>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Instructions:</a:t>
            </a:r>
            <a:r>
              <a:rPr lang="en" sz="1200">
                <a:solidFill>
                  <a:schemeClr val="dk1"/>
                </a:solidFill>
                <a:latin typeface="Lato"/>
                <a:ea typeface="Lato"/>
                <a:cs typeface="Lato"/>
                <a:sym typeface="Lato"/>
              </a:rPr>
              <a:t> You’ve learned a lot about how to make your prototypes advanced and secure. Now, let's apply that concept to a real-world PM task. On the screen is a PRD snippet. Read the Product Goal, User Flow, and Smart Behavior.</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As the Sr. PM, you have to review this</a:t>
            </a:r>
            <a:r>
              <a:rPr b="1" lang="en" sz="1200">
                <a:solidFill>
                  <a:schemeClr val="dk1"/>
                </a:solidFill>
                <a:latin typeface="Lato"/>
                <a:ea typeface="Lato"/>
                <a:cs typeface="Lato"/>
                <a:sym typeface="Lato"/>
              </a:rPr>
              <a:t> before you write a prompt to build it</a:t>
            </a:r>
            <a:r>
              <a:rPr lang="en" sz="1200">
                <a:solidFill>
                  <a:schemeClr val="dk1"/>
                </a:solidFill>
                <a:latin typeface="Lato"/>
                <a:ea typeface="Lato"/>
                <a:cs typeface="Lato"/>
                <a:sym typeface="Lato"/>
              </a:rPr>
              <a:t>. What are your thoughts?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 you see any "yellow flags" or "red flags" in this spec?</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students are stuck) Specifically, look at the "Smart Behavior." What is the critical flaw in that logic?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Answer:</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 "Code Red" flaw is in the Smart Behavior. This spec designs a data breach by violating Row-LED-Level Security (RLS).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spec explicitly tells the system to fetch another user's data (Jane) and share it with the current user.</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Even though the word "private" isn't there, </a:t>
            </a:r>
            <a:r>
              <a:rPr b="1" lang="en" sz="1200">
                <a:solidFill>
                  <a:schemeClr val="dk1"/>
                </a:solidFill>
                <a:latin typeface="Lato"/>
                <a:ea typeface="Lato"/>
                <a:cs typeface="Lato"/>
                <a:sym typeface="Lato"/>
              </a:rPr>
              <a:t>a PM's job is to assume all user data is private</a:t>
            </a:r>
            <a:r>
              <a:rPr lang="en" sz="1200">
                <a:solidFill>
                  <a:schemeClr val="dk1"/>
                </a:solidFill>
                <a:latin typeface="Lato"/>
                <a:ea typeface="Lato"/>
                <a:cs typeface="Lato"/>
                <a:sym typeface="Lato"/>
              </a:rPr>
              <a:t> unless it's explicitly public (like an opt-in leaderboard).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a </a:t>
            </a:r>
            <a:r>
              <a:rPr b="1" lang="en" sz="1200">
                <a:solidFill>
                  <a:schemeClr val="dk1"/>
                </a:solidFill>
                <a:latin typeface="Lato"/>
                <a:ea typeface="Lato"/>
                <a:cs typeface="Lato"/>
                <a:sym typeface="Lato"/>
              </a:rPr>
              <a:t>PM spec problem, not a dev problem</a:t>
            </a:r>
            <a:r>
              <a:rPr lang="en" sz="1200">
                <a:solidFill>
                  <a:schemeClr val="dk1"/>
                </a:solidFill>
                <a:latin typeface="Lato"/>
                <a:ea typeface="Lato"/>
                <a:cs typeface="Lato"/>
                <a:sym typeface="Lato"/>
              </a:rPr>
              <a:t>. If you approve this PRD, your next step would be to write a prompt to build this flawed feature. You would be creating a prototype that is fundamentally and dangerously insecure from the start.</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Your job as the Sr. PM is to catch this here, at the spec level.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3b321bcb181_0_57: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3b321bcb181_0_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Connect Your Prototype to Supabase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38024d3dcd9_0_3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38024d3dcd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3b321bcb181_0_6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3b321bcb18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each group’s prototype will look a little different.</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3b321bcb181_0_72: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3b321bcb181_0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chemeClr val="dk1"/>
                </a:solidFill>
                <a:latin typeface="Lato"/>
                <a:ea typeface="Lato"/>
                <a:cs typeface="Lato"/>
                <a:sym typeface="Lato"/>
              </a:rPr>
              <a:t>💥 Activity Type: </a:t>
            </a:r>
            <a:r>
              <a:rPr lang="en" sz="1200">
                <a:solidFill>
                  <a:schemeClr val="dk1"/>
                </a:solidFill>
                <a:latin typeface="Lato"/>
                <a:ea typeface="Lato"/>
                <a:cs typeface="Lato"/>
                <a:sym typeface="Lato"/>
              </a:rPr>
              <a:t>Breakout Group Exercise</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Task: </a:t>
            </a:r>
            <a:r>
              <a:rPr lang="en" sz="1200">
                <a:solidFill>
                  <a:schemeClr val="dk1"/>
                </a:solidFill>
                <a:latin typeface="Lato"/>
                <a:ea typeface="Lato"/>
                <a:cs typeface="Lato"/>
                <a:sym typeface="Lato"/>
              </a:rPr>
              <a:t>Connect Your Prototype to Supabase</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Time: </a:t>
            </a:r>
            <a:r>
              <a:rPr lang="en" sz="1200">
                <a:solidFill>
                  <a:schemeClr val="dk1"/>
                </a:solidFill>
                <a:latin typeface="Lato"/>
                <a:ea typeface="Lato"/>
                <a:cs typeface="Lato"/>
                <a:sym typeface="Lato"/>
              </a:rPr>
              <a:t>20 minutes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a:t>
            </a:r>
            <a:r>
              <a:rPr b="1" lang="en" sz="1200">
                <a:solidFill>
                  <a:srgbClr val="CC0000"/>
                </a:solidFill>
                <a:latin typeface="Lato"/>
                <a:ea typeface="Lato"/>
                <a:cs typeface="Lato"/>
                <a:sym typeface="Lato"/>
              </a:rPr>
              <a:t>Note for instructors</a:t>
            </a:r>
            <a:r>
              <a:rPr lang="en" sz="1200">
                <a:solidFill>
                  <a:srgbClr val="CC0000"/>
                </a:solidFill>
                <a:latin typeface="Lato"/>
                <a:ea typeface="Lato"/>
                <a:cs typeface="Lato"/>
                <a:sym typeface="Lato"/>
              </a:rPr>
              <a:t>: This lab directly follows the RLS and data security lessons. The prompt specifically asks for "strict data isolation," which is the RLS concept in action</a:t>
            </a:r>
            <a:endParaRPr sz="1200">
              <a:solidFill>
                <a:srgbClr val="CC0000"/>
              </a:solidFill>
              <a:latin typeface="Lato"/>
              <a:ea typeface="Lato"/>
              <a:cs typeface="Lato"/>
              <a:sym typeface="Lato"/>
            </a:endParaRPr>
          </a:p>
          <a:p>
            <a:pPr indent="0" lvl="0" marL="457200" rtl="0" algn="l">
              <a:spcBef>
                <a:spcPts val="0"/>
              </a:spcBef>
              <a:spcAft>
                <a:spcPts val="0"/>
              </a:spcAft>
              <a:buNone/>
            </a:pPr>
            <a:r>
              <a:rPr lang="en" sz="1200">
                <a:solidFill>
                  <a:srgbClr val="CC0000"/>
                </a:solidFill>
                <a:latin typeface="Lato"/>
                <a:ea typeface="Lato"/>
                <a:cs typeface="Lato"/>
                <a:sym typeface="Lato"/>
              </a:rPr>
              <a:t>Key Friction to Look out for:</a:t>
            </a:r>
            <a:endParaRPr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Path A (Lovable Cloud): This is the "easy button" but may require a paid Lovable account or sufficient credits. This is a good moment to explain the value of the paid tool.</a:t>
            </a:r>
            <a:endParaRPr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Path B (Manual Workaround): This is the free path, but it requires the group's "Key Master" to have created a free Supabase account as a prerequisite. It requires more steps and prompts (as detailed in the workaround section of the guide).</a:t>
            </a:r>
            <a:endParaRPr sz="1200">
              <a:solidFill>
                <a:srgbClr val="CC0000"/>
              </a:solidFill>
              <a:latin typeface="Lato"/>
              <a:ea typeface="Lato"/>
              <a:cs typeface="Lato"/>
              <a:sym typeface="Lato"/>
            </a:endParaRPr>
          </a:p>
          <a:p>
            <a:pPr indent="-304800" lvl="1" marL="13716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Explain that if they had a paid account they could use the Lovable Cloud integrations as a way to leverage integrations smoothly - </a:t>
            </a:r>
            <a:r>
              <a:rPr b="1" lang="en" sz="1200">
                <a:solidFill>
                  <a:srgbClr val="CC0000"/>
                </a:solidFill>
                <a:latin typeface="Lato"/>
                <a:ea typeface="Lato"/>
                <a:cs typeface="Lato"/>
                <a:sym typeface="Lato"/>
              </a:rPr>
              <a:t>strongly recommend the paid version for a better experience.</a:t>
            </a:r>
            <a:endParaRPr b="1" sz="1200">
              <a:solidFill>
                <a:srgbClr val="CC0000"/>
              </a:solidFill>
              <a:latin typeface="Lato"/>
              <a:ea typeface="Lato"/>
              <a:cs typeface="Lato"/>
              <a:sym typeface="Lato"/>
            </a:endParaRPr>
          </a:p>
          <a:p>
            <a:pPr indent="-304800" lvl="0" marL="9144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No Cloud version:</a:t>
            </a:r>
            <a:r>
              <a:rPr lang="en" sz="1200">
                <a:solidFill>
                  <a:srgbClr val="CC0000"/>
                </a:solidFill>
                <a:latin typeface="Lato"/>
                <a:ea typeface="Lato"/>
                <a:cs typeface="Lato"/>
                <a:sym typeface="Lato"/>
              </a:rPr>
              <a:t> This workaround allows students to work with supabase for free tier account but requires more steps and prompts. </a:t>
            </a:r>
            <a:endParaRPr sz="1200">
              <a:solidFill>
                <a:srgbClr val="CC0000"/>
              </a:solidFill>
              <a:latin typeface="Lato"/>
              <a:ea typeface="Lato"/>
              <a:cs typeface="Lato"/>
              <a:sym typeface="Lato"/>
            </a:endParaRPr>
          </a:p>
          <a:p>
            <a:pPr indent="0" lvl="0" marL="457200" rtl="0" algn="l">
              <a:spcBef>
                <a:spcPts val="0"/>
              </a:spcBef>
              <a:spcAft>
                <a:spcPts val="0"/>
              </a:spcAft>
              <a:buNone/>
            </a:pPr>
            <a:r>
              <a:t/>
            </a:r>
            <a:endParaRPr b="1" u="sng">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 </a:t>
            </a:r>
            <a:r>
              <a:rPr lang="en" sz="1200">
                <a:solidFill>
                  <a:schemeClr val="dk1"/>
                </a:solidFill>
                <a:latin typeface="Lato"/>
                <a:ea typeface="Lato"/>
                <a:cs typeface="Lato"/>
                <a:sym typeface="Lato"/>
              </a:rPr>
              <a:t>In this hands-on lab, you will return to your Fitness App prototype, which now has a live OpenAI integration. Your goal is to add the "Memory" and "Locks" by building a full user authentication flow and a secure, multi-user database using Supabase. This will apply the RLS concepts we just discussed</a:t>
            </a:r>
            <a:br>
              <a:rPr b="1"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Make sure students are following along with the </a:t>
            </a:r>
            <a:r>
              <a:rPr lang="en" sz="1200" u="sng">
                <a:solidFill>
                  <a:schemeClr val="hlink"/>
                </a:solidFill>
                <a:latin typeface="Lato"/>
                <a:ea typeface="Lato"/>
                <a:cs typeface="Lato"/>
                <a:sym typeface="Lato"/>
                <a:hlinkClick r:id="rId2"/>
              </a:rPr>
              <a:t>detailed walkthrough guide</a:t>
            </a:r>
            <a:r>
              <a:rPr lang="en" sz="1200">
                <a:solidFill>
                  <a:schemeClr val="dk1"/>
                </a:solidFill>
                <a:latin typeface="Lato"/>
                <a:ea typeface="Lato"/>
                <a:cs typeface="Lato"/>
                <a:sym typeface="Lato"/>
              </a:rPr>
              <a:t>, and share the link in the chat.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 groups, students should access Lab 2 of their guide.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Explain the "Choose Your Path" slide. They must decide as a group whether they are using Path A (Cloud) or Path B (Manual Workaround). Opt for Cloud as long as one pesron in their group has a Pro Lovable subscription.</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For those on Path A (Cloud) to use the main prompt from the guide. They will be prompted to grant Lovable permission to build the Supabase backend for them.</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For those on Path B (Manual) that they must follow the workaround steps in the guide, which require them to create their own free Supabase account and manually paste their keys (just like they did for OpenAI).</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Once the feature is built (regardless of the path), instruct all students to find the new sign-up/sign-in screen that was generated.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them test the flow by navigating to the sign-up screen and entering the demo user credentials from the prompt (e.g., "</a:t>
            </a:r>
            <a:r>
              <a:rPr lang="en" sz="1200" u="sng">
                <a:solidFill>
                  <a:schemeClr val="hlink"/>
                </a:solidFill>
                <a:latin typeface="Lato"/>
                <a:ea typeface="Lato"/>
                <a:cs typeface="Lato"/>
                <a:sym typeface="Lato"/>
                <a:hlinkClick r:id="rId3"/>
              </a:rPr>
              <a:t>joe@example.com</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them to take a snapshot of the new auth screens and note any future adjustments for their project deliverables.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Reminder to create Breakout Groups in Zoom</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g37c02ef8ca4_0_48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33" name="Google Shape;3233;g37c02ef8ca4_0_4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37c02ef8ca4_0_4899: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37c02ef8ca4_0_48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“Extra Practice”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a:latin typeface="Lato"/>
              <a:ea typeface="Lato"/>
              <a:cs typeface="Lato"/>
              <a:sym typeface="Lato"/>
            </a:endParaRPr>
          </a:p>
        </p:txBody>
      </p:sp>
      <p:sp>
        <p:nvSpPr>
          <p:cNvPr id="3244" name="Google Shape;3244;g37c02ef8ca4_0_489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390e75f15d1_1_1919: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390e75f15d1_1_19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390e75f15d1_1_1928: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390e75f15d1_1_1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3268" name="Google Shape;3268;g390e75f15d1_1_1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39532776509_0_240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3" name="Google Shape;3283;g39532776509_0_24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39532776509_0_24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39532776509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3b09d3ee225_4_26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3b09d3ee225_4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CC0000"/>
                </a:solidFill>
                <a:latin typeface="Lato"/>
                <a:ea typeface="Lato"/>
                <a:cs typeface="Lato"/>
                <a:sym typeface="Lato"/>
              </a:rPr>
              <a:t>📌 Note for instructors: Please remind students that the optional project showcase is next class. You will ask for volunteers in the Slack channel today for 2-3 groups to showcase their prototype and present their deliverables deck. Stress that this is a great opportunity to get live feedback, so really push for students to get excited and volunteer!</a:t>
            </a:r>
            <a:endParaRPr sz="1200">
              <a:solidFill>
                <a:srgbClr val="CC0000"/>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348b8632add_0_29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348b8632add_0_2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API-Driven Advantage for Prototypes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Labs: UI Integrations and Supabase Authentication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Advanced AI Workflows for API Integrations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Secure Prototyping Advantage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Connect Your Prototype to Supabase</a:t>
            </a:r>
            <a:endParaRPr sz="120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9532776509_0_32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7" name="Google Shape;2877;g39532776509_0_3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The API-Driven Advantage for Prototypes</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37846cfb596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37846cfb5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There general structure  of APIs consists of:</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Endpoint: </a:t>
            </a:r>
            <a:r>
              <a:rPr lang="en" sz="1200">
                <a:solidFill>
                  <a:schemeClr val="dk1"/>
                </a:solidFill>
                <a:latin typeface="Lato"/>
                <a:ea typeface="Lato"/>
                <a:cs typeface="Lato"/>
                <a:sym typeface="Lato"/>
              </a:rPr>
              <a:t>Think of the endpoint as the address or location where you send a request to the API. It’s like typing a URL into your browser to access a webpage. The endpoint tells the API where to send your request.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Key: </a:t>
            </a:r>
            <a:r>
              <a:rPr lang="en" sz="1200">
                <a:solidFill>
                  <a:schemeClr val="dk1"/>
                </a:solidFill>
                <a:latin typeface="Lato"/>
                <a:ea typeface="Lato"/>
                <a:cs typeface="Lato"/>
                <a:sym typeface="Lato"/>
              </a:rPr>
              <a:t>The key is like a password or access card that proves you have permission to use the API. Without it, the API won't allow you to make requests because it’s a way to protect the service from misuse.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Payload:</a:t>
            </a:r>
            <a:r>
              <a:rPr lang="en" sz="1200">
                <a:solidFill>
                  <a:schemeClr val="dk1"/>
                </a:solidFill>
                <a:latin typeface="Lato"/>
                <a:ea typeface="Lato"/>
                <a:cs typeface="Lato"/>
                <a:sym typeface="Lato"/>
              </a:rPr>
              <a:t> Payload is the data you send with your API request. This could be information like user input or parameters you want the API to process. In simpler terms, it's what you're asking the API to do.</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Response: </a:t>
            </a:r>
            <a:r>
              <a:rPr lang="en" sz="1200">
                <a:solidFill>
                  <a:schemeClr val="dk1"/>
                </a:solidFill>
                <a:latin typeface="Lato"/>
                <a:ea typeface="Lato"/>
                <a:cs typeface="Lato"/>
                <a:sym typeface="Lato"/>
              </a:rPr>
              <a:t>The response is what you get back from the API. It’s the data or information that the API sends in reply to your request. The API processes your request and sends back the result.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Let’s see it come to life with a real-world example!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39532776509_0_36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39532776509_0_3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you've seen how APIs work mechanically, but why do they matter for prototyping? Remember, your goal isn't to build a shipping product today; it's to build enough fidelity to get the buy-in and resources you need to ship it later. Integrating APIs shifts your build from a static "sketch" to working software, unlocking three specific superpowers that drive that approval:</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Dynamic Content: </a:t>
            </a:r>
            <a:r>
              <a:rPr lang="en" sz="1200">
                <a:solidFill>
                  <a:schemeClr val="dk1"/>
                </a:solidFill>
                <a:latin typeface="Lato"/>
                <a:ea typeface="Lato"/>
                <a:cs typeface="Lato"/>
                <a:sym typeface="Lato"/>
              </a:rPr>
              <a:t>The first superpower is Personalization. </a:t>
            </a:r>
            <a:endParaRPr sz="1200">
              <a:solidFill>
                <a:schemeClr val="dk1"/>
              </a:solidFill>
              <a:latin typeface="Lato"/>
              <a:ea typeface="Lato"/>
              <a:cs typeface="Lato"/>
              <a:sym typeface="Lato"/>
            </a:endParaRPr>
          </a:p>
          <a:p>
            <a:pPr indent="0" lvl="0" marL="457200" rtl="0" algn="l">
              <a:spcBef>
                <a:spcPts val="0"/>
              </a:spcBef>
              <a:spcAft>
                <a:spcPts val="0"/>
              </a:spcAft>
              <a:buNone/>
            </a:pPr>
            <a:r>
              <a:rPr lang="en" sz="1200">
                <a:solidFill>
                  <a:schemeClr val="dk1"/>
                </a:solidFill>
                <a:latin typeface="Lato"/>
                <a:ea typeface="Lato"/>
                <a:cs typeface="Lato"/>
                <a:sym typeface="Lato"/>
              </a:rPr>
              <a:t>Example (Spotify):Think about Spotify Discover Weekly—it resonates because it shows your personalized recommendations, not a generic list. If you use an API to pull in a stakeholder's actual department data instead of dummy data the emotional connection is instant. They stop looking at the design and start looking at the value.</a:t>
            </a:r>
            <a:endParaRPr sz="1200">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Real-Time Action</a:t>
            </a:r>
            <a:r>
              <a:rPr lang="en" sz="1200">
                <a:solidFill>
                  <a:schemeClr val="dk1"/>
                </a:solidFill>
                <a:latin typeface="Lato"/>
                <a:ea typeface="Lato"/>
                <a:cs typeface="Lato"/>
                <a:sym typeface="Lato"/>
              </a:rPr>
              <a:t>:The second superpower is Trust. </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Example (Uber): Think about the live cars on an Uber map. A static prototype asks stakeholders to imagine it works; an API prototype proves it works. When a stakeholder sees a status update live without a page refresh, it proves technical feasibility and shifts the conversation from "Can we build this?" to "When can we launch?"</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Memory &amp; Context:</a:t>
            </a:r>
            <a:r>
              <a:rPr lang="en" sz="1200">
                <a:solidFill>
                  <a:schemeClr val="dk1"/>
                </a:solidFill>
                <a:latin typeface="Lato"/>
                <a:ea typeface="Lato"/>
                <a:cs typeface="Lato"/>
                <a:sym typeface="Lato"/>
              </a:rPr>
              <a:t> The third superpower is Continuity. </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Example (Netflix): Think about how Netflix remembers exactly where you left off when you switch devices. Most prototypes lack memory—they reset every time you refresh. By connecting to a database, your prototype "remembers" the user's progress, adding a level of polish that makes the experience feel enterprise-ready rather than a throwaway concept.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37a066c4e15_0_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37a066c4e1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You’ve learned why you need APIs, but how do you build them without a degree in computer science? We use the PM Speed Stack. These specific tools are AI-native and maximize your speed-to-validation.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OpenAI API: </a:t>
            </a:r>
            <a:r>
              <a:rPr lang="en" sz="1200">
                <a:solidFill>
                  <a:schemeClr val="dk1"/>
                </a:solidFill>
                <a:latin typeface="Lato"/>
                <a:ea typeface="Lato"/>
                <a:cs typeface="Lato"/>
                <a:sym typeface="Lato"/>
              </a:rPr>
              <a:t>The Brain: First, the intelligence. In our Airbnb example, this is the engine that processes the search. For you, it’s not just a chatbot; it’s the logic layer. It turns raw data into the "dynamic content" we just discussed.</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Supabase:</a:t>
            </a:r>
            <a:r>
              <a:rPr lang="en" sz="1200">
                <a:solidFill>
                  <a:schemeClr val="dk1"/>
                </a:solidFill>
                <a:latin typeface="Lato"/>
                <a:ea typeface="Lato"/>
                <a:cs typeface="Lato"/>
                <a:sym typeface="Lato"/>
              </a:rPr>
              <a:t> The Memory: Second, the persistence. A prototype without a database is a hallucination because it disappears when you refresh. Supabase is our "memory." It handles the complex backend tasks (like database and Authentication) but gives you a visual dashboard to manage your data. If you can manage a spreadsheet, you can manage this database.</a:t>
            </a:r>
            <a:endParaRPr sz="1200">
              <a:solidFill>
                <a:schemeClr val="dk1"/>
              </a:solidFill>
              <a:latin typeface="Lato"/>
              <a:ea typeface="Lato"/>
              <a:cs typeface="Lato"/>
              <a:sym typeface="Lato"/>
            </a:endParaRPr>
          </a:p>
          <a:p>
            <a:pPr indent="-304800" lvl="0" marL="457200" rtl="0" algn="l">
              <a:spcBef>
                <a:spcPts val="1000"/>
              </a:spcBef>
              <a:spcAft>
                <a:spcPts val="1000"/>
              </a:spcAft>
              <a:buClr>
                <a:schemeClr val="dk1"/>
              </a:buClr>
              <a:buSzPts val="1200"/>
              <a:buFont typeface="Lato"/>
              <a:buAutoNum type="arabicPeriod"/>
            </a:pPr>
            <a:r>
              <a:rPr b="1" lang="en" sz="1200">
                <a:solidFill>
                  <a:schemeClr val="dk1"/>
                </a:solidFill>
                <a:latin typeface="Lato"/>
                <a:ea typeface="Lato"/>
                <a:cs typeface="Lato"/>
                <a:sym typeface="Lato"/>
              </a:rPr>
              <a:t>Github: </a:t>
            </a:r>
            <a:r>
              <a:rPr lang="en" sz="1200">
                <a:solidFill>
                  <a:schemeClr val="dk1"/>
                </a:solidFill>
                <a:latin typeface="Lato"/>
                <a:ea typeface="Lato"/>
                <a:cs typeface="Lato"/>
                <a:sym typeface="Lato"/>
              </a:rPr>
              <a:t>The Safety Net: Finally, the history. As you start integrating APIs, things will break. GitHub isn't just for devs; for you, it’s an "undo button." It allows you to experiment freely, knowing you can always revert to the version that worked 10 minutes ago.</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6.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2.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6.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2.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gi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1" name="Google Shape;11;p2"/>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496" name="Shape 496"/>
        <p:cNvGrpSpPr/>
        <p:nvPr/>
      </p:nvGrpSpPr>
      <p:grpSpPr>
        <a:xfrm>
          <a:off x="0" y="0"/>
          <a:ext cx="0" cy="0"/>
          <a:chOff x="0" y="0"/>
          <a:chExt cx="0" cy="0"/>
        </a:xfrm>
      </p:grpSpPr>
      <p:sp>
        <p:nvSpPr>
          <p:cNvPr id="497" name="Google Shape;497;p1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8" name="Google Shape;498;p10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99" name="Google Shape;499;p10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00" name="Shape 500"/>
        <p:cNvGrpSpPr/>
        <p:nvPr/>
      </p:nvGrpSpPr>
      <p:grpSpPr>
        <a:xfrm>
          <a:off x="0" y="0"/>
          <a:ext cx="0" cy="0"/>
          <a:chOff x="0" y="0"/>
          <a:chExt cx="0" cy="0"/>
        </a:xfrm>
      </p:grpSpPr>
      <p:sp>
        <p:nvSpPr>
          <p:cNvPr id="501" name="Google Shape;501;p1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2" name="Google Shape;502;p10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503" name="Shape 503"/>
        <p:cNvGrpSpPr/>
        <p:nvPr/>
      </p:nvGrpSpPr>
      <p:grpSpPr>
        <a:xfrm>
          <a:off x="0" y="0"/>
          <a:ext cx="0" cy="0"/>
          <a:chOff x="0" y="0"/>
          <a:chExt cx="0" cy="0"/>
        </a:xfrm>
      </p:grpSpPr>
      <p:sp>
        <p:nvSpPr>
          <p:cNvPr id="504" name="Google Shape;504;p1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5" name="Google Shape;505;p10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06" name="Google Shape;506;p10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507" name="Shape 507"/>
        <p:cNvGrpSpPr/>
        <p:nvPr/>
      </p:nvGrpSpPr>
      <p:grpSpPr>
        <a:xfrm>
          <a:off x="0" y="0"/>
          <a:ext cx="0" cy="0"/>
          <a:chOff x="0" y="0"/>
          <a:chExt cx="0" cy="0"/>
        </a:xfrm>
      </p:grpSpPr>
      <p:sp>
        <p:nvSpPr>
          <p:cNvPr id="508" name="Google Shape;508;p10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509" name="Google Shape;509;p10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10" name="Google Shape;510;p10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1" name="Google Shape;511;p10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512" name="Shape 512"/>
        <p:cNvGrpSpPr/>
        <p:nvPr/>
      </p:nvGrpSpPr>
      <p:grpSpPr>
        <a:xfrm>
          <a:off x="0" y="0"/>
          <a:ext cx="0" cy="0"/>
          <a:chOff x="0" y="0"/>
          <a:chExt cx="0" cy="0"/>
        </a:xfrm>
      </p:grpSpPr>
      <p:sp>
        <p:nvSpPr>
          <p:cNvPr id="513" name="Google Shape;513;p1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514" name="Shape 514"/>
        <p:cNvGrpSpPr/>
        <p:nvPr/>
      </p:nvGrpSpPr>
      <p:grpSpPr>
        <a:xfrm>
          <a:off x="0" y="0"/>
          <a:ext cx="0" cy="0"/>
          <a:chOff x="0" y="0"/>
          <a:chExt cx="0" cy="0"/>
        </a:xfrm>
      </p:grpSpPr>
      <p:sp>
        <p:nvSpPr>
          <p:cNvPr id="515" name="Google Shape;515;p10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6" name="Google Shape;516;p10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17" name="Google Shape;517;p10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8" name="Google Shape;518;p10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9" name="Google Shape;519;p10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0" name="Google Shape;520;p10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21" name="Google Shape;521;p10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22" name="Google Shape;522;p10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523" name="Shape 523"/>
        <p:cNvGrpSpPr/>
        <p:nvPr/>
      </p:nvGrpSpPr>
      <p:grpSpPr>
        <a:xfrm>
          <a:off x="0" y="0"/>
          <a:ext cx="0" cy="0"/>
          <a:chOff x="0" y="0"/>
          <a:chExt cx="0" cy="0"/>
        </a:xfrm>
      </p:grpSpPr>
      <p:sp>
        <p:nvSpPr>
          <p:cNvPr id="524" name="Google Shape;524;p10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25" name="Google Shape;525;p10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26" name="Google Shape;526;p10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527" name="Shape 527"/>
        <p:cNvGrpSpPr/>
        <p:nvPr/>
      </p:nvGrpSpPr>
      <p:grpSpPr>
        <a:xfrm>
          <a:off x="0" y="0"/>
          <a:ext cx="0" cy="0"/>
          <a:chOff x="0" y="0"/>
          <a:chExt cx="0" cy="0"/>
        </a:xfrm>
      </p:grpSpPr>
      <p:sp>
        <p:nvSpPr>
          <p:cNvPr id="528" name="Google Shape;528;p10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529" name="Google Shape;529;p10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30" name="Google Shape;530;p10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31" name="Google Shape;531;p10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532" name="Google Shape;532;p10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533" name="Google Shape;533;p1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534" name="Shape 534"/>
        <p:cNvGrpSpPr/>
        <p:nvPr/>
      </p:nvGrpSpPr>
      <p:grpSpPr>
        <a:xfrm>
          <a:off x="0" y="0"/>
          <a:ext cx="0" cy="0"/>
          <a:chOff x="0" y="0"/>
          <a:chExt cx="0" cy="0"/>
        </a:xfrm>
      </p:grpSpPr>
      <p:sp>
        <p:nvSpPr>
          <p:cNvPr id="535" name="Google Shape;535;p11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6" name="Google Shape;536;p1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37" name="Google Shape;537;p11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8" name="Google Shape;538;p11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9" name="Google Shape;539;p11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540" name="Google Shape;540;p11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541" name="Shape 541"/>
        <p:cNvGrpSpPr/>
        <p:nvPr/>
      </p:nvGrpSpPr>
      <p:grpSpPr>
        <a:xfrm>
          <a:off x="0" y="0"/>
          <a:ext cx="0" cy="0"/>
          <a:chOff x="0" y="0"/>
          <a:chExt cx="0" cy="0"/>
        </a:xfrm>
      </p:grpSpPr>
      <p:sp>
        <p:nvSpPr>
          <p:cNvPr id="542" name="Google Shape;542;p11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3" name="Google Shape;543;p11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544" name="Shape 544"/>
        <p:cNvGrpSpPr/>
        <p:nvPr/>
      </p:nvGrpSpPr>
      <p:grpSpPr>
        <a:xfrm>
          <a:off x="0" y="0"/>
          <a:ext cx="0" cy="0"/>
          <a:chOff x="0" y="0"/>
          <a:chExt cx="0" cy="0"/>
        </a:xfrm>
      </p:grpSpPr>
      <p:sp>
        <p:nvSpPr>
          <p:cNvPr id="545" name="Google Shape;545;p11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6" name="Google Shape;546;p11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7" name="Google Shape;547;p11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548" name="Shape 548"/>
        <p:cNvGrpSpPr/>
        <p:nvPr/>
      </p:nvGrpSpPr>
      <p:grpSpPr>
        <a:xfrm>
          <a:off x="0" y="0"/>
          <a:ext cx="0" cy="0"/>
          <a:chOff x="0" y="0"/>
          <a:chExt cx="0" cy="0"/>
        </a:xfrm>
      </p:grpSpPr>
      <p:sp>
        <p:nvSpPr>
          <p:cNvPr id="549" name="Google Shape;549;p11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11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551" name="Google Shape;551;p11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552" name="Shape 552"/>
        <p:cNvGrpSpPr/>
        <p:nvPr/>
      </p:nvGrpSpPr>
      <p:grpSpPr>
        <a:xfrm>
          <a:off x="0" y="0"/>
          <a:ext cx="0" cy="0"/>
          <a:chOff x="0" y="0"/>
          <a:chExt cx="0" cy="0"/>
        </a:xfrm>
      </p:grpSpPr>
      <p:pic>
        <p:nvPicPr>
          <p:cNvPr id="553" name="Google Shape;553;p114"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sp>
        <p:nvSpPr>
          <p:cNvPr id="554" name="Google Shape;554;p11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55" name="Google Shape;555;p11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556" name="Shape 556"/>
        <p:cNvGrpSpPr/>
        <p:nvPr/>
      </p:nvGrpSpPr>
      <p:grpSpPr>
        <a:xfrm>
          <a:off x="0" y="0"/>
          <a:ext cx="0" cy="0"/>
          <a:chOff x="0" y="0"/>
          <a:chExt cx="0" cy="0"/>
        </a:xfrm>
      </p:grpSpPr>
      <p:sp>
        <p:nvSpPr>
          <p:cNvPr id="557" name="Google Shape;557;p11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558" name="Google Shape;558;p11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559" name="Google Shape;559;p11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560" name="Google Shape;560;p11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561" name="Google Shape;561;p11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2" name="Google Shape;562;p11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3" name="Google Shape;563;p11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4" name="Google Shape;564;p11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565" name="Google Shape;565;p11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566" name="Google Shape;566;p11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567" name="Google Shape;567;p11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568" name="Google Shape;568;p11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569" name="Google Shape;569;p11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570" name="Shape 570"/>
        <p:cNvGrpSpPr/>
        <p:nvPr/>
      </p:nvGrpSpPr>
      <p:grpSpPr>
        <a:xfrm>
          <a:off x="0" y="0"/>
          <a:ext cx="0" cy="0"/>
          <a:chOff x="0" y="0"/>
          <a:chExt cx="0" cy="0"/>
        </a:xfrm>
      </p:grpSpPr>
      <p:sp>
        <p:nvSpPr>
          <p:cNvPr id="571" name="Google Shape;571;p11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572" name="Google Shape;572;p11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573" name="Shape 573"/>
        <p:cNvGrpSpPr/>
        <p:nvPr/>
      </p:nvGrpSpPr>
      <p:grpSpPr>
        <a:xfrm>
          <a:off x="0" y="0"/>
          <a:ext cx="0" cy="0"/>
          <a:chOff x="0" y="0"/>
          <a:chExt cx="0" cy="0"/>
        </a:xfrm>
      </p:grpSpPr>
      <p:sp>
        <p:nvSpPr>
          <p:cNvPr id="574" name="Google Shape;574;p11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575" name="Shape 575"/>
        <p:cNvGrpSpPr/>
        <p:nvPr/>
      </p:nvGrpSpPr>
      <p:grpSpPr>
        <a:xfrm>
          <a:off x="0" y="0"/>
          <a:ext cx="0" cy="0"/>
          <a:chOff x="0" y="0"/>
          <a:chExt cx="0" cy="0"/>
        </a:xfrm>
      </p:grpSpPr>
      <p:sp>
        <p:nvSpPr>
          <p:cNvPr id="576" name="Google Shape;576;p1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577" name="Shape 577"/>
        <p:cNvGrpSpPr/>
        <p:nvPr/>
      </p:nvGrpSpPr>
      <p:grpSpPr>
        <a:xfrm>
          <a:off x="0" y="0"/>
          <a:ext cx="0" cy="0"/>
          <a:chOff x="0" y="0"/>
          <a:chExt cx="0" cy="0"/>
        </a:xfrm>
      </p:grpSpPr>
      <p:sp>
        <p:nvSpPr>
          <p:cNvPr id="578" name="Google Shape;578;p1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79" name="Google Shape;579;p11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580" name="Shape 580"/>
        <p:cNvGrpSpPr/>
        <p:nvPr/>
      </p:nvGrpSpPr>
      <p:grpSpPr>
        <a:xfrm>
          <a:off x="0" y="0"/>
          <a:ext cx="0" cy="0"/>
          <a:chOff x="0" y="0"/>
          <a:chExt cx="0" cy="0"/>
        </a:xfrm>
      </p:grpSpPr>
      <p:sp>
        <p:nvSpPr>
          <p:cNvPr id="581" name="Google Shape;581;p1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2" name="Google Shape;582;p1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3" name="Google Shape;583;p1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584" name="Shape 584"/>
        <p:cNvGrpSpPr/>
        <p:nvPr/>
      </p:nvGrpSpPr>
      <p:grpSpPr>
        <a:xfrm>
          <a:off x="0" y="0"/>
          <a:ext cx="0" cy="0"/>
          <a:chOff x="0" y="0"/>
          <a:chExt cx="0" cy="0"/>
        </a:xfrm>
      </p:grpSpPr>
      <p:sp>
        <p:nvSpPr>
          <p:cNvPr id="585" name="Google Shape;585;p12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6" name="Google Shape;586;p12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587" name="Shape 587"/>
        <p:cNvGrpSpPr/>
        <p:nvPr/>
      </p:nvGrpSpPr>
      <p:grpSpPr>
        <a:xfrm>
          <a:off x="0" y="0"/>
          <a:ext cx="0" cy="0"/>
          <a:chOff x="0" y="0"/>
          <a:chExt cx="0" cy="0"/>
        </a:xfrm>
      </p:grpSpPr>
      <p:sp>
        <p:nvSpPr>
          <p:cNvPr id="588" name="Google Shape;588;p122"/>
          <p:cNvSpPr/>
          <p:nvPr>
            <p:ph idx="2" type="pic"/>
          </p:nvPr>
        </p:nvSpPr>
        <p:spPr>
          <a:xfrm>
            <a:off x="4572000" y="91667"/>
            <a:ext cx="4495800" cy="5531700"/>
          </a:xfrm>
          <a:prstGeom prst="roundRect">
            <a:avLst>
              <a:gd fmla="val 16667" name="adj"/>
            </a:avLst>
          </a:prstGeom>
          <a:noFill/>
          <a:ln>
            <a:noFill/>
          </a:ln>
        </p:spPr>
      </p:sp>
      <p:sp>
        <p:nvSpPr>
          <p:cNvPr id="589" name="Google Shape;589;p12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0" name="Google Shape;590;p12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91" name="Google Shape;591;p12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592" name="Shape 592"/>
        <p:cNvGrpSpPr/>
        <p:nvPr/>
      </p:nvGrpSpPr>
      <p:grpSpPr>
        <a:xfrm>
          <a:off x="0" y="0"/>
          <a:ext cx="0" cy="0"/>
          <a:chOff x="0" y="0"/>
          <a:chExt cx="0" cy="0"/>
        </a:xfrm>
      </p:grpSpPr>
      <p:sp>
        <p:nvSpPr>
          <p:cNvPr id="593" name="Google Shape;593;p12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4" name="Google Shape;594;p12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95" name="Google Shape;595;p12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6" name="Google Shape;596;p12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597" name="Shape 597"/>
        <p:cNvGrpSpPr/>
        <p:nvPr/>
      </p:nvGrpSpPr>
      <p:grpSpPr>
        <a:xfrm>
          <a:off x="0" y="0"/>
          <a:ext cx="0" cy="0"/>
          <a:chOff x="0" y="0"/>
          <a:chExt cx="0" cy="0"/>
        </a:xfrm>
      </p:grpSpPr>
      <p:sp>
        <p:nvSpPr>
          <p:cNvPr id="598" name="Google Shape;598;p12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99" name="Google Shape;599;p12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600" name="Shape 600"/>
        <p:cNvGrpSpPr/>
        <p:nvPr/>
      </p:nvGrpSpPr>
      <p:grpSpPr>
        <a:xfrm>
          <a:off x="0" y="0"/>
          <a:ext cx="0" cy="0"/>
          <a:chOff x="0" y="0"/>
          <a:chExt cx="0" cy="0"/>
        </a:xfrm>
      </p:grpSpPr>
      <p:sp>
        <p:nvSpPr>
          <p:cNvPr id="601" name="Google Shape;601;p1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602" name="Shape 602"/>
        <p:cNvGrpSpPr/>
        <p:nvPr/>
      </p:nvGrpSpPr>
      <p:grpSpPr>
        <a:xfrm>
          <a:off x="0" y="0"/>
          <a:ext cx="0" cy="0"/>
          <a:chOff x="0" y="0"/>
          <a:chExt cx="0" cy="0"/>
        </a:xfrm>
      </p:grpSpPr>
      <p:sp>
        <p:nvSpPr>
          <p:cNvPr id="603" name="Google Shape;603;p12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04" name="Google Shape;604;p12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605" name="Google Shape;605;p12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606" name="Shape 606"/>
        <p:cNvGrpSpPr/>
        <p:nvPr/>
      </p:nvGrpSpPr>
      <p:grpSpPr>
        <a:xfrm>
          <a:off x="0" y="0"/>
          <a:ext cx="0" cy="0"/>
          <a:chOff x="0" y="0"/>
          <a:chExt cx="0" cy="0"/>
        </a:xfrm>
      </p:grpSpPr>
      <p:sp>
        <p:nvSpPr>
          <p:cNvPr id="607" name="Google Shape;607;p12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608" name="Google Shape;608;p12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09" name="Google Shape;609;p12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10" name="Google Shape;610;p12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611" name="Shape 611"/>
        <p:cNvGrpSpPr/>
        <p:nvPr/>
      </p:nvGrpSpPr>
      <p:grpSpPr>
        <a:xfrm>
          <a:off x="0" y="0"/>
          <a:ext cx="0" cy="0"/>
          <a:chOff x="0" y="0"/>
          <a:chExt cx="0" cy="0"/>
        </a:xfrm>
      </p:grpSpPr>
      <p:sp>
        <p:nvSpPr>
          <p:cNvPr id="612" name="Google Shape;612;p12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128"/>
          <p:cNvSpPr/>
          <p:nvPr>
            <p:ph idx="2" type="pic"/>
          </p:nvPr>
        </p:nvSpPr>
        <p:spPr>
          <a:xfrm>
            <a:off x="0" y="0"/>
            <a:ext cx="9144000" cy="2814900"/>
          </a:xfrm>
          <a:prstGeom prst="roundRect">
            <a:avLst>
              <a:gd fmla="val 1254" name="adj"/>
            </a:avLst>
          </a:prstGeom>
          <a:noFill/>
          <a:ln>
            <a:noFill/>
          </a:ln>
        </p:spPr>
      </p:sp>
      <p:sp>
        <p:nvSpPr>
          <p:cNvPr id="614" name="Google Shape;614;p12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15" name="Google Shape;615;p12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6" name="Google Shape;616;p12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617" name="Shape 617"/>
        <p:cNvGrpSpPr/>
        <p:nvPr/>
      </p:nvGrpSpPr>
      <p:grpSpPr>
        <a:xfrm>
          <a:off x="0" y="0"/>
          <a:ext cx="0" cy="0"/>
          <a:chOff x="0" y="0"/>
          <a:chExt cx="0" cy="0"/>
        </a:xfrm>
      </p:grpSpPr>
      <p:sp>
        <p:nvSpPr>
          <p:cNvPr id="618" name="Google Shape;618;p12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9" name="Google Shape;619;p12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20" name="Google Shape;620;p12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621" name="Shape 621"/>
        <p:cNvGrpSpPr/>
        <p:nvPr/>
      </p:nvGrpSpPr>
      <p:grpSpPr>
        <a:xfrm>
          <a:off x="0" y="0"/>
          <a:ext cx="0" cy="0"/>
          <a:chOff x="0" y="0"/>
          <a:chExt cx="0" cy="0"/>
        </a:xfrm>
      </p:grpSpPr>
      <p:sp>
        <p:nvSpPr>
          <p:cNvPr id="622" name="Google Shape;622;p13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23" name="Google Shape;623;p13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624" name="Shape 624"/>
        <p:cNvGrpSpPr/>
        <p:nvPr/>
      </p:nvGrpSpPr>
      <p:grpSpPr>
        <a:xfrm>
          <a:off x="0" y="0"/>
          <a:ext cx="0" cy="0"/>
          <a:chOff x="0" y="0"/>
          <a:chExt cx="0" cy="0"/>
        </a:xfrm>
      </p:grpSpPr>
      <p:sp>
        <p:nvSpPr>
          <p:cNvPr id="625" name="Google Shape;625;p13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26" name="Google Shape;626;p13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7" name="Google Shape;627;p13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28" name="Google Shape;628;p13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629" name="Shape 629"/>
        <p:cNvGrpSpPr/>
        <p:nvPr/>
      </p:nvGrpSpPr>
      <p:grpSpPr>
        <a:xfrm>
          <a:off x="0" y="0"/>
          <a:ext cx="0" cy="0"/>
          <a:chOff x="0" y="0"/>
          <a:chExt cx="0" cy="0"/>
        </a:xfrm>
      </p:grpSpPr>
      <p:sp>
        <p:nvSpPr>
          <p:cNvPr id="630" name="Google Shape;630;p1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1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32" name="Google Shape;632;p13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33" name="Google Shape;633;p13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34" name="Google Shape;634;p13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635" name="Google Shape;635;p13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636" name="Shape 636"/>
        <p:cNvGrpSpPr/>
        <p:nvPr/>
      </p:nvGrpSpPr>
      <p:grpSpPr>
        <a:xfrm>
          <a:off x="0" y="0"/>
          <a:ext cx="0" cy="0"/>
          <a:chOff x="0" y="0"/>
          <a:chExt cx="0" cy="0"/>
        </a:xfrm>
      </p:grpSpPr>
      <p:sp>
        <p:nvSpPr>
          <p:cNvPr id="637" name="Google Shape;637;p13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38" name="Google Shape;638;p13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639" name="Shape 639"/>
        <p:cNvGrpSpPr/>
        <p:nvPr/>
      </p:nvGrpSpPr>
      <p:grpSpPr>
        <a:xfrm>
          <a:off x="0" y="0"/>
          <a:ext cx="0" cy="0"/>
          <a:chOff x="0" y="0"/>
          <a:chExt cx="0" cy="0"/>
        </a:xfrm>
      </p:grpSpPr>
      <p:sp>
        <p:nvSpPr>
          <p:cNvPr id="640" name="Google Shape;640;p1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641" name="Shape 641"/>
        <p:cNvGrpSpPr/>
        <p:nvPr/>
      </p:nvGrpSpPr>
      <p:grpSpPr>
        <a:xfrm>
          <a:off x="0" y="0"/>
          <a:ext cx="0" cy="0"/>
          <a:chOff x="0" y="0"/>
          <a:chExt cx="0" cy="0"/>
        </a:xfrm>
      </p:grpSpPr>
      <p:sp>
        <p:nvSpPr>
          <p:cNvPr id="642" name="Google Shape;642;p13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643" name="Shape 643"/>
        <p:cNvGrpSpPr/>
        <p:nvPr/>
      </p:nvGrpSpPr>
      <p:grpSpPr>
        <a:xfrm>
          <a:off x="0" y="0"/>
          <a:ext cx="0" cy="0"/>
          <a:chOff x="0" y="0"/>
          <a:chExt cx="0" cy="0"/>
        </a:xfrm>
      </p:grpSpPr>
      <p:sp>
        <p:nvSpPr>
          <p:cNvPr id="644" name="Google Shape;644;p13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45" name="Google Shape;645;p1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6" name="Google Shape;646;p1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7" name="Google Shape;647;p1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648" name="Shape 648"/>
        <p:cNvGrpSpPr/>
        <p:nvPr/>
      </p:nvGrpSpPr>
      <p:grpSpPr>
        <a:xfrm>
          <a:off x="0" y="0"/>
          <a:ext cx="0" cy="0"/>
          <a:chOff x="0" y="0"/>
          <a:chExt cx="0" cy="0"/>
        </a:xfrm>
      </p:grpSpPr>
      <p:sp>
        <p:nvSpPr>
          <p:cNvPr id="649" name="Google Shape;649;p13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50" name="Google Shape;650;p13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1" name="Google Shape;651;p13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52" name="Google Shape;652;p13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653" name="Shape 653"/>
        <p:cNvGrpSpPr/>
        <p:nvPr/>
      </p:nvGrpSpPr>
      <p:grpSpPr>
        <a:xfrm>
          <a:off x="0" y="0"/>
          <a:ext cx="0" cy="0"/>
          <a:chOff x="0" y="0"/>
          <a:chExt cx="0" cy="0"/>
        </a:xfrm>
      </p:grpSpPr>
      <p:sp>
        <p:nvSpPr>
          <p:cNvPr id="654" name="Google Shape;654;p13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5" name="Google Shape;655;p13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56" name="Google Shape;656;p13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657" name="Shape 657"/>
        <p:cNvGrpSpPr/>
        <p:nvPr/>
      </p:nvGrpSpPr>
      <p:grpSpPr>
        <a:xfrm>
          <a:off x="0" y="0"/>
          <a:ext cx="0" cy="0"/>
          <a:chOff x="0" y="0"/>
          <a:chExt cx="0" cy="0"/>
        </a:xfrm>
      </p:grpSpPr>
      <p:sp>
        <p:nvSpPr>
          <p:cNvPr id="658" name="Google Shape;658;p13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59" name="Google Shape;659;p13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660" name="Shape 660"/>
        <p:cNvGrpSpPr/>
        <p:nvPr/>
      </p:nvGrpSpPr>
      <p:grpSpPr>
        <a:xfrm>
          <a:off x="0" y="0"/>
          <a:ext cx="0" cy="0"/>
          <a:chOff x="0" y="0"/>
          <a:chExt cx="0" cy="0"/>
        </a:xfrm>
      </p:grpSpPr>
      <p:sp>
        <p:nvSpPr>
          <p:cNvPr id="661" name="Google Shape;661;p1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662" name="Shape 662"/>
        <p:cNvGrpSpPr/>
        <p:nvPr/>
      </p:nvGrpSpPr>
      <p:grpSpPr>
        <a:xfrm>
          <a:off x="0" y="0"/>
          <a:ext cx="0" cy="0"/>
          <a:chOff x="0" y="0"/>
          <a:chExt cx="0" cy="0"/>
        </a:xfrm>
      </p:grpSpPr>
      <p:pic>
        <p:nvPicPr>
          <p:cNvPr id="663" name="Google Shape;663;p141" title="Mesh Holographic Gradients - Dark Gradient 22.png"/>
          <p:cNvPicPr preferRelativeResize="0"/>
          <p:nvPr/>
        </p:nvPicPr>
        <p:blipFill rotWithShape="1">
          <a:blip r:embed="rId2">
            <a:alphaModFix/>
          </a:blip>
          <a:srcRect b="0" l="0" r="0" t="0"/>
          <a:stretch/>
        </p:blipFill>
        <p:spPr>
          <a:xfrm rot="10800000">
            <a:off x="914401" y="1085851"/>
            <a:ext cx="8229601" cy="4629148"/>
          </a:xfrm>
          <a:prstGeom prst="rect">
            <a:avLst/>
          </a:prstGeom>
          <a:noFill/>
          <a:ln>
            <a:noFill/>
          </a:ln>
        </p:spPr>
      </p:pic>
      <p:pic>
        <p:nvPicPr>
          <p:cNvPr id="664" name="Google Shape;664;p141"/>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665" name="Google Shape;665;p141"/>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66" name="Google Shape;666;p14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 name="Google Shape;58;p1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 name="Google Shape;59;p1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 name="Google Shape;60;p1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 name="Google Shape;61;p15"/>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667" name="Shape 667"/>
        <p:cNvGrpSpPr/>
        <p:nvPr/>
      </p:nvGrpSpPr>
      <p:grpSpPr>
        <a:xfrm>
          <a:off x="0" y="0"/>
          <a:ext cx="0" cy="0"/>
          <a:chOff x="0" y="0"/>
          <a:chExt cx="0" cy="0"/>
        </a:xfrm>
      </p:grpSpPr>
      <p:sp>
        <p:nvSpPr>
          <p:cNvPr id="668" name="Google Shape;668;p142"/>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669" name="Google Shape;669;p142"/>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670" name="Google Shape;670;p14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671" name="Shape 671"/>
        <p:cNvGrpSpPr/>
        <p:nvPr/>
      </p:nvGrpSpPr>
      <p:grpSpPr>
        <a:xfrm>
          <a:off x="0" y="0"/>
          <a:ext cx="0" cy="0"/>
          <a:chOff x="0" y="0"/>
          <a:chExt cx="0" cy="0"/>
        </a:xfrm>
      </p:grpSpPr>
      <p:sp>
        <p:nvSpPr>
          <p:cNvPr id="672" name="Google Shape;672;p14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3" name="Google Shape;673;p14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674" name="Shape 674"/>
        <p:cNvGrpSpPr/>
        <p:nvPr/>
      </p:nvGrpSpPr>
      <p:grpSpPr>
        <a:xfrm>
          <a:off x="0" y="0"/>
          <a:ext cx="0" cy="0"/>
          <a:chOff x="0" y="0"/>
          <a:chExt cx="0" cy="0"/>
        </a:xfrm>
      </p:grpSpPr>
      <p:sp>
        <p:nvSpPr>
          <p:cNvPr id="675" name="Google Shape;675;p14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6" name="Google Shape;676;p14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677" name="Shape 677"/>
        <p:cNvGrpSpPr/>
        <p:nvPr/>
      </p:nvGrpSpPr>
      <p:grpSpPr>
        <a:xfrm>
          <a:off x="0" y="0"/>
          <a:ext cx="0" cy="0"/>
          <a:chOff x="0" y="0"/>
          <a:chExt cx="0" cy="0"/>
        </a:xfrm>
      </p:grpSpPr>
      <p:sp>
        <p:nvSpPr>
          <p:cNvPr id="678" name="Google Shape;678;p14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79" name="Google Shape;679;p14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680" name="Google Shape;680;p145"/>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681" name="Google Shape;681;p145"/>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82" name="Google Shape;682;p145"/>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683" name="Shape 683"/>
        <p:cNvGrpSpPr/>
        <p:nvPr/>
      </p:nvGrpSpPr>
      <p:grpSpPr>
        <a:xfrm>
          <a:off x="0" y="0"/>
          <a:ext cx="0" cy="0"/>
          <a:chOff x="0" y="0"/>
          <a:chExt cx="0" cy="0"/>
        </a:xfrm>
      </p:grpSpPr>
      <p:sp>
        <p:nvSpPr>
          <p:cNvPr id="684" name="Google Shape;684;p14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685" name="Shape 685"/>
        <p:cNvGrpSpPr/>
        <p:nvPr/>
      </p:nvGrpSpPr>
      <p:grpSpPr>
        <a:xfrm>
          <a:off x="0" y="0"/>
          <a:ext cx="0" cy="0"/>
          <a:chOff x="0" y="0"/>
          <a:chExt cx="0" cy="0"/>
        </a:xfrm>
      </p:grpSpPr>
      <p:sp>
        <p:nvSpPr>
          <p:cNvPr id="686" name="Google Shape;686;p14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687" name="Shape 687"/>
        <p:cNvGrpSpPr/>
        <p:nvPr/>
      </p:nvGrpSpPr>
      <p:grpSpPr>
        <a:xfrm>
          <a:off x="0" y="0"/>
          <a:ext cx="0" cy="0"/>
          <a:chOff x="0" y="0"/>
          <a:chExt cx="0" cy="0"/>
        </a:xfrm>
      </p:grpSpPr>
      <p:sp>
        <p:nvSpPr>
          <p:cNvPr id="688" name="Google Shape;688;p14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89" name="Google Shape;689;p14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690" name="Shape 690"/>
        <p:cNvGrpSpPr/>
        <p:nvPr/>
      </p:nvGrpSpPr>
      <p:grpSpPr>
        <a:xfrm>
          <a:off x="0" y="0"/>
          <a:ext cx="0" cy="0"/>
          <a:chOff x="0" y="0"/>
          <a:chExt cx="0" cy="0"/>
        </a:xfrm>
      </p:grpSpPr>
      <p:sp>
        <p:nvSpPr>
          <p:cNvPr id="691" name="Google Shape;691;p14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692" name="Shape 692"/>
        <p:cNvGrpSpPr/>
        <p:nvPr/>
      </p:nvGrpSpPr>
      <p:grpSpPr>
        <a:xfrm>
          <a:off x="0" y="0"/>
          <a:ext cx="0" cy="0"/>
          <a:chOff x="0" y="0"/>
          <a:chExt cx="0" cy="0"/>
        </a:xfrm>
      </p:grpSpPr>
      <p:pic>
        <p:nvPicPr>
          <p:cNvPr id="693" name="Google Shape;693;p150" title="Mesh Holographic Gradients - Dark Gradient 22.png"/>
          <p:cNvPicPr preferRelativeResize="0"/>
          <p:nvPr/>
        </p:nvPicPr>
        <p:blipFill rotWithShape="1">
          <a:blip r:embed="rId2">
            <a:alphaModFix/>
          </a:blip>
          <a:srcRect b="0" l="0" r="10176" t="0"/>
          <a:stretch/>
        </p:blipFill>
        <p:spPr>
          <a:xfrm flipH="1" rot="10800000">
            <a:off x="0" y="1074609"/>
            <a:ext cx="8233062" cy="4640391"/>
          </a:xfrm>
          <a:prstGeom prst="rect">
            <a:avLst/>
          </a:prstGeom>
          <a:noFill/>
          <a:ln>
            <a:noFill/>
          </a:ln>
        </p:spPr>
      </p:pic>
      <p:pic>
        <p:nvPicPr>
          <p:cNvPr id="694" name="Google Shape;694;p150"/>
          <p:cNvPicPr preferRelativeResize="0"/>
          <p:nvPr/>
        </p:nvPicPr>
        <p:blipFill rotWithShape="1">
          <a:blip r:embed="rId3">
            <a:alphaModFix/>
          </a:blip>
          <a:srcRect b="0" l="0" r="0" t="0"/>
          <a:stretch/>
        </p:blipFill>
        <p:spPr>
          <a:xfrm>
            <a:off x="457200" y="4773000"/>
            <a:ext cx="256294" cy="316386"/>
          </a:xfrm>
          <a:prstGeom prst="rect">
            <a:avLst/>
          </a:prstGeom>
          <a:noFill/>
          <a:ln>
            <a:noFill/>
          </a:ln>
        </p:spPr>
      </p:pic>
      <p:sp>
        <p:nvSpPr>
          <p:cNvPr id="695" name="Google Shape;695;p150"/>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696" name="Google Shape;696;p150"/>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97" name="Google Shape;697;p150"/>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698" name="Google Shape;698;p150"/>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2" name="Shape 702"/>
        <p:cNvGrpSpPr/>
        <p:nvPr/>
      </p:nvGrpSpPr>
      <p:grpSpPr>
        <a:xfrm>
          <a:off x="0" y="0"/>
          <a:ext cx="0" cy="0"/>
          <a:chOff x="0" y="0"/>
          <a:chExt cx="0" cy="0"/>
        </a:xfrm>
      </p:grpSpPr>
      <p:pic>
        <p:nvPicPr>
          <p:cNvPr id="703" name="Google Shape;703;p152"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704" name="Google Shape;704;p152"/>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705" name="Google Shape;705;p152"/>
          <p:cNvSpPr/>
          <p:nvPr/>
        </p:nvSpPr>
        <p:spPr>
          <a:xfrm>
            <a:off x="984762" y="635750"/>
            <a:ext cx="203100" cy="2259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706" name="Google Shape;706;p15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707" name="Google Shape;707;p15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708" name="Shape 708"/>
        <p:cNvGrpSpPr/>
        <p:nvPr/>
      </p:nvGrpSpPr>
      <p:grpSpPr>
        <a:xfrm>
          <a:off x="0" y="0"/>
          <a:ext cx="0" cy="0"/>
          <a:chOff x="0" y="0"/>
          <a:chExt cx="0" cy="0"/>
        </a:xfrm>
      </p:grpSpPr>
      <p:pic>
        <p:nvPicPr>
          <p:cNvPr id="709" name="Google Shape;709;p153"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710" name="Google Shape;710;p153"/>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711" name="Google Shape;711;p15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712" name="Google Shape;712;p15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713" name="Shape 713"/>
        <p:cNvGrpSpPr/>
        <p:nvPr/>
      </p:nvGrpSpPr>
      <p:grpSpPr>
        <a:xfrm>
          <a:off x="0" y="0"/>
          <a:ext cx="0" cy="0"/>
          <a:chOff x="0" y="0"/>
          <a:chExt cx="0" cy="0"/>
        </a:xfrm>
      </p:grpSpPr>
      <p:pic>
        <p:nvPicPr>
          <p:cNvPr id="714" name="Google Shape;714;p154" title="Mesh Holographic Gradients - Dark Gradient 22.png"/>
          <p:cNvPicPr preferRelativeResize="0"/>
          <p:nvPr/>
        </p:nvPicPr>
        <p:blipFill>
          <a:blip r:embed="rId2">
            <a:alphaModFix/>
          </a:blip>
          <a:stretch>
            <a:fillRect/>
          </a:stretch>
        </p:blipFill>
        <p:spPr>
          <a:xfrm>
            <a:off x="0" y="0"/>
            <a:ext cx="8229622" cy="4629151"/>
          </a:xfrm>
          <a:prstGeom prst="rect">
            <a:avLst/>
          </a:prstGeom>
          <a:noFill/>
          <a:ln>
            <a:noFill/>
          </a:ln>
        </p:spPr>
      </p:pic>
      <p:sp>
        <p:nvSpPr>
          <p:cNvPr id="715" name="Google Shape;715;p154"/>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716" name="Shape 716"/>
        <p:cNvGrpSpPr/>
        <p:nvPr/>
      </p:nvGrpSpPr>
      <p:grpSpPr>
        <a:xfrm>
          <a:off x="0" y="0"/>
          <a:ext cx="0" cy="0"/>
          <a:chOff x="0" y="0"/>
          <a:chExt cx="0" cy="0"/>
        </a:xfrm>
      </p:grpSpPr>
      <p:grpSp>
        <p:nvGrpSpPr>
          <p:cNvPr id="717" name="Google Shape;717;p155"/>
          <p:cNvGrpSpPr/>
          <p:nvPr/>
        </p:nvGrpSpPr>
        <p:grpSpPr>
          <a:xfrm>
            <a:off x="0" y="-1"/>
            <a:ext cx="8229600" cy="4629154"/>
            <a:chOff x="0" y="-2"/>
            <a:chExt cx="12192000" cy="6858005"/>
          </a:xfrm>
        </p:grpSpPr>
        <p:pic>
          <p:nvPicPr>
            <p:cNvPr id="718" name="Google Shape;718;p15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719" name="Google Shape;719;p15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720" name="Google Shape;720;p155"/>
          <p:cNvSpPr txBox="1"/>
          <p:nvPr/>
        </p:nvSpPr>
        <p:spPr>
          <a:xfrm>
            <a:off x="1367072" y="2080750"/>
            <a:ext cx="5486400" cy="769500"/>
          </a:xfrm>
          <a:prstGeom prst="rect">
            <a:avLst/>
          </a:prstGeom>
          <a:noFill/>
          <a:ln>
            <a:noFill/>
          </a:ln>
        </p:spPr>
        <p:txBody>
          <a:bodyPr anchorCtr="0" anchor="t" bIns="0" lIns="0" spcFirstLastPara="1" rIns="0" wrap="square" tIns="0">
            <a:spAutoFit/>
          </a:bodyPr>
          <a:lstStyle/>
          <a:p>
            <a:pPr indent="-317500" lvl="0" marL="0" marR="0" rtl="0" algn="l">
              <a:lnSpc>
                <a:spcPct val="100000"/>
              </a:lnSpc>
              <a:spcBef>
                <a:spcPts val="0"/>
              </a:spcBef>
              <a:spcAft>
                <a:spcPts val="0"/>
              </a:spcAft>
              <a:buClr>
                <a:schemeClr val="accent2"/>
              </a:buClr>
              <a:buSzPts val="5000"/>
              <a:buFont typeface="Poppins SemiBold"/>
              <a:buNone/>
            </a:pPr>
            <a:r>
              <a:rPr lang="en" sz="5000">
                <a:solidFill>
                  <a:schemeClr val="accent2"/>
                </a:solidFill>
                <a:latin typeface="Poppins SemiBold"/>
                <a:ea typeface="Poppins SemiBold"/>
                <a:cs typeface="Poppins SemiBold"/>
                <a:sym typeface="Poppins SemiBold"/>
              </a:rPr>
              <a:t>Break</a:t>
            </a:r>
            <a:endParaRPr sz="5000">
              <a:solidFill>
                <a:schemeClr val="accent2"/>
              </a:solidFill>
              <a:latin typeface="Poppins SemiBold"/>
              <a:ea typeface="Poppins SemiBold"/>
              <a:cs typeface="Poppins SemiBold"/>
              <a:sym typeface="Poppins SemiBold"/>
            </a:endParaRPr>
          </a:p>
        </p:txBody>
      </p:sp>
      <p:pic>
        <p:nvPicPr>
          <p:cNvPr id="721" name="Google Shape;721;p155"/>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722" name="Google Shape;722;p15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3" name="Shape 723"/>
        <p:cNvGrpSpPr/>
        <p:nvPr/>
      </p:nvGrpSpPr>
      <p:grpSpPr>
        <a:xfrm>
          <a:off x="0" y="0"/>
          <a:ext cx="0" cy="0"/>
          <a:chOff x="0" y="0"/>
          <a:chExt cx="0" cy="0"/>
        </a:xfrm>
      </p:grpSpPr>
      <p:sp>
        <p:nvSpPr>
          <p:cNvPr id="724" name="Google Shape;724;p15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25" name="Google Shape;725;p15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726" name="Shape 726"/>
        <p:cNvGrpSpPr/>
        <p:nvPr/>
      </p:nvGrpSpPr>
      <p:grpSpPr>
        <a:xfrm>
          <a:off x="0" y="0"/>
          <a:ext cx="0" cy="0"/>
          <a:chOff x="0" y="0"/>
          <a:chExt cx="0" cy="0"/>
        </a:xfrm>
      </p:grpSpPr>
      <p:sp>
        <p:nvSpPr>
          <p:cNvPr id="727" name="Google Shape;727;p15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28" name="Google Shape;728;p157"/>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29" name="Google Shape;729;p157"/>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0" name="Shape 730"/>
        <p:cNvGrpSpPr/>
        <p:nvPr/>
      </p:nvGrpSpPr>
      <p:grpSpPr>
        <a:xfrm>
          <a:off x="0" y="0"/>
          <a:ext cx="0" cy="0"/>
          <a:chOff x="0" y="0"/>
          <a:chExt cx="0" cy="0"/>
        </a:xfrm>
      </p:grpSpPr>
      <p:sp>
        <p:nvSpPr>
          <p:cNvPr id="731" name="Google Shape;731;p15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732" name="Shape 732"/>
        <p:cNvGrpSpPr/>
        <p:nvPr/>
      </p:nvGrpSpPr>
      <p:grpSpPr>
        <a:xfrm>
          <a:off x="0" y="0"/>
          <a:ext cx="0" cy="0"/>
          <a:chOff x="0" y="0"/>
          <a:chExt cx="0" cy="0"/>
        </a:xfrm>
      </p:grpSpPr>
      <p:sp>
        <p:nvSpPr>
          <p:cNvPr id="733" name="Google Shape;733;p15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34" name="Google Shape;734;p15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35" name="Shape 735"/>
        <p:cNvGrpSpPr/>
        <p:nvPr/>
      </p:nvGrpSpPr>
      <p:grpSpPr>
        <a:xfrm>
          <a:off x="0" y="0"/>
          <a:ext cx="0" cy="0"/>
          <a:chOff x="0" y="0"/>
          <a:chExt cx="0" cy="0"/>
        </a:xfrm>
      </p:grpSpPr>
      <p:sp>
        <p:nvSpPr>
          <p:cNvPr id="736" name="Google Shape;736;p160"/>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737" name="Shape 737"/>
        <p:cNvGrpSpPr/>
        <p:nvPr/>
      </p:nvGrpSpPr>
      <p:grpSpPr>
        <a:xfrm>
          <a:off x="0" y="0"/>
          <a:ext cx="0" cy="0"/>
          <a:chOff x="0" y="0"/>
          <a:chExt cx="0" cy="0"/>
        </a:xfrm>
      </p:grpSpPr>
      <p:sp>
        <p:nvSpPr>
          <p:cNvPr id="738" name="Google Shape;738;p161"/>
          <p:cNvSpPr/>
          <p:nvPr/>
        </p:nvSpPr>
        <p:spPr>
          <a:xfrm>
            <a:off x="4572000" y="508000"/>
            <a:ext cx="4114800" cy="4698900"/>
          </a:xfrm>
          <a:prstGeom prst="rect">
            <a:avLst/>
          </a:prstGeom>
          <a:solidFill>
            <a:schemeClr val="lt2"/>
          </a:solidFill>
          <a:ln>
            <a:noFill/>
          </a:ln>
        </p:spPr>
        <p:txBody>
          <a:bodyPr anchorCtr="0" anchor="ctr" bIns="94800" lIns="94800" spcFirstLastPara="1" rIns="94800" wrap="square" tIns="94800">
            <a:noAutofit/>
          </a:bodyPr>
          <a:lstStyle/>
          <a:p>
            <a:pPr indent="0" lvl="0" marL="0" rtl="0" algn="l">
              <a:spcBef>
                <a:spcPts val="0"/>
              </a:spcBef>
              <a:spcAft>
                <a:spcPts val="0"/>
              </a:spcAft>
              <a:buNone/>
            </a:pPr>
            <a:r>
              <a:t/>
            </a:r>
            <a:endParaRPr/>
          </a:p>
        </p:txBody>
      </p:sp>
      <p:sp>
        <p:nvSpPr>
          <p:cNvPr id="739" name="Google Shape;739;p161"/>
          <p:cNvSpPr txBox="1"/>
          <p:nvPr>
            <p:ph idx="1" type="body"/>
          </p:nvPr>
        </p:nvSpPr>
        <p:spPr>
          <a:xfrm>
            <a:off x="4572000" y="508000"/>
            <a:ext cx="4114800" cy="4698900"/>
          </a:xfrm>
          <a:prstGeom prst="rect">
            <a:avLst/>
          </a:prstGeom>
        </p:spPr>
        <p:txBody>
          <a:bodyPr anchorCtr="0" anchor="ctr" bIns="189650" lIns="189650" spcFirstLastPara="1" rIns="189650" wrap="square" tIns="189650">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740" name="Google Shape;740;p161"/>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741" name="Google Shape;741;p161"/>
          <p:cNvSpPr txBox="1"/>
          <p:nvPr>
            <p:ph idx="2" type="subTitle"/>
          </p:nvPr>
        </p:nvSpPr>
        <p:spPr>
          <a:xfrm>
            <a:off x="457200" y="3025250"/>
            <a:ext cx="3656700" cy="21819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2" name="Shape 74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743" name="Shape 74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744" name="Shape 744"/>
        <p:cNvGrpSpPr/>
        <p:nvPr/>
      </p:nvGrpSpPr>
      <p:grpSpPr>
        <a:xfrm>
          <a:off x="0" y="0"/>
          <a:ext cx="0" cy="0"/>
          <a:chOff x="0" y="0"/>
          <a:chExt cx="0" cy="0"/>
        </a:xfrm>
      </p:grpSpPr>
      <p:sp>
        <p:nvSpPr>
          <p:cNvPr id="745" name="Google Shape;745;p164"/>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746" name="Google Shape;746;p16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47" name="Google Shape;747;p16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48" name="Google Shape;748;p16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749" name="Shape 749"/>
        <p:cNvGrpSpPr/>
        <p:nvPr/>
      </p:nvGrpSpPr>
      <p:grpSpPr>
        <a:xfrm>
          <a:off x="0" y="0"/>
          <a:ext cx="0" cy="0"/>
          <a:chOff x="0" y="0"/>
          <a:chExt cx="0" cy="0"/>
        </a:xfrm>
      </p:grpSpPr>
      <p:sp>
        <p:nvSpPr>
          <p:cNvPr id="750" name="Google Shape;750;p16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51" name="Google Shape;751;p165"/>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752" name="Google Shape;752;p16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53" name="Google Shape;753;p16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54" name="Google Shape;754;p165"/>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755" name="Shape 755"/>
        <p:cNvGrpSpPr/>
        <p:nvPr/>
      </p:nvGrpSpPr>
      <p:grpSpPr>
        <a:xfrm>
          <a:off x="0" y="0"/>
          <a:ext cx="0" cy="0"/>
          <a:chOff x="0" y="0"/>
          <a:chExt cx="0" cy="0"/>
        </a:xfrm>
      </p:grpSpPr>
      <p:sp>
        <p:nvSpPr>
          <p:cNvPr id="756" name="Google Shape;756;p166"/>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757" name="Google Shape;757;p166"/>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100">
                <a:solidFill>
                  <a:schemeClr val="lt1"/>
                </a:solidFill>
              </a:defRPr>
            </a:lvl1pPr>
            <a:lvl2pPr indent="0" lvl="1" marL="0" marR="0" algn="l">
              <a:lnSpc>
                <a:spcPct val="115000"/>
              </a:lnSpc>
              <a:spcBef>
                <a:spcPts val="0"/>
              </a:spcBef>
              <a:spcAft>
                <a:spcPts val="0"/>
              </a:spcAft>
              <a:buNone/>
              <a:defRPr sz="2100">
                <a:solidFill>
                  <a:schemeClr val="lt1"/>
                </a:solidFill>
              </a:defRPr>
            </a:lvl2pPr>
            <a:lvl3pPr indent="0" lvl="2" marL="0" marR="0" algn="l">
              <a:lnSpc>
                <a:spcPct val="115000"/>
              </a:lnSpc>
              <a:spcBef>
                <a:spcPts val="0"/>
              </a:spcBef>
              <a:spcAft>
                <a:spcPts val="0"/>
              </a:spcAft>
              <a:buNone/>
              <a:defRPr sz="2100">
                <a:solidFill>
                  <a:schemeClr val="lt1"/>
                </a:solidFill>
              </a:defRPr>
            </a:lvl3pPr>
            <a:lvl4pPr indent="0" lvl="3" marL="0" marR="0" algn="l">
              <a:lnSpc>
                <a:spcPct val="115000"/>
              </a:lnSpc>
              <a:spcBef>
                <a:spcPts val="0"/>
              </a:spcBef>
              <a:spcAft>
                <a:spcPts val="0"/>
              </a:spcAft>
              <a:buNone/>
              <a:defRPr sz="2100">
                <a:solidFill>
                  <a:schemeClr val="lt1"/>
                </a:solidFill>
              </a:defRPr>
            </a:lvl4pPr>
            <a:lvl5pPr indent="0" lvl="4" marL="0" marR="0" algn="l">
              <a:lnSpc>
                <a:spcPct val="115000"/>
              </a:lnSpc>
              <a:spcBef>
                <a:spcPts val="0"/>
              </a:spcBef>
              <a:spcAft>
                <a:spcPts val="0"/>
              </a:spcAft>
              <a:buNone/>
              <a:defRPr sz="2100">
                <a:solidFill>
                  <a:schemeClr val="lt1"/>
                </a:solidFill>
              </a:defRPr>
            </a:lvl5pPr>
            <a:lvl6pPr indent="0" lvl="5" marL="0" marR="0" algn="l">
              <a:lnSpc>
                <a:spcPct val="115000"/>
              </a:lnSpc>
              <a:spcBef>
                <a:spcPts val="0"/>
              </a:spcBef>
              <a:spcAft>
                <a:spcPts val="0"/>
              </a:spcAft>
              <a:buNone/>
              <a:defRPr sz="2100">
                <a:solidFill>
                  <a:schemeClr val="lt1"/>
                </a:solidFill>
              </a:defRPr>
            </a:lvl6pPr>
            <a:lvl7pPr indent="0" lvl="6" marL="0" marR="0" algn="l">
              <a:lnSpc>
                <a:spcPct val="115000"/>
              </a:lnSpc>
              <a:spcBef>
                <a:spcPts val="0"/>
              </a:spcBef>
              <a:spcAft>
                <a:spcPts val="0"/>
              </a:spcAft>
              <a:buNone/>
              <a:defRPr sz="2100">
                <a:solidFill>
                  <a:schemeClr val="lt1"/>
                </a:solidFill>
              </a:defRPr>
            </a:lvl7pPr>
            <a:lvl8pPr indent="0" lvl="7" marL="0" marR="0" algn="l">
              <a:lnSpc>
                <a:spcPct val="115000"/>
              </a:lnSpc>
              <a:spcBef>
                <a:spcPts val="0"/>
              </a:spcBef>
              <a:spcAft>
                <a:spcPts val="0"/>
              </a:spcAft>
              <a:buNone/>
              <a:defRPr sz="2100">
                <a:solidFill>
                  <a:schemeClr val="lt1"/>
                </a:solidFill>
              </a:defRPr>
            </a:lvl8pPr>
            <a:lvl9pPr indent="0" lvl="8" marL="0" marR="0" algn="l">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758" name="Shape 758"/>
        <p:cNvGrpSpPr/>
        <p:nvPr/>
      </p:nvGrpSpPr>
      <p:grpSpPr>
        <a:xfrm>
          <a:off x="0" y="0"/>
          <a:ext cx="0" cy="0"/>
          <a:chOff x="0" y="0"/>
          <a:chExt cx="0" cy="0"/>
        </a:xfrm>
      </p:grpSpPr>
      <p:sp>
        <p:nvSpPr>
          <p:cNvPr id="759" name="Google Shape;759;p16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60" name="Google Shape;760;p16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761" name="Shape 761"/>
        <p:cNvGrpSpPr/>
        <p:nvPr/>
      </p:nvGrpSpPr>
      <p:grpSpPr>
        <a:xfrm>
          <a:off x="0" y="0"/>
          <a:ext cx="0" cy="0"/>
          <a:chOff x="0" y="0"/>
          <a:chExt cx="0" cy="0"/>
        </a:xfrm>
      </p:grpSpPr>
      <p:sp>
        <p:nvSpPr>
          <p:cNvPr id="762" name="Google Shape;762;p168"/>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63" name="Google Shape;763;p168"/>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64" name="Google Shape;764;p168"/>
          <p:cNvSpPr/>
          <p:nvPr>
            <p:ph idx="2" type="pic"/>
          </p:nvPr>
        </p:nvSpPr>
        <p:spPr>
          <a:xfrm>
            <a:off x="76200" y="91667"/>
            <a:ext cx="4495800" cy="5531700"/>
          </a:xfrm>
          <a:prstGeom prst="roundRect">
            <a:avLst>
              <a:gd fmla="val 16667" name="adj"/>
            </a:avLst>
          </a:prstGeom>
          <a:noFill/>
          <a:ln>
            <a:noFill/>
          </a:ln>
        </p:spPr>
      </p:sp>
      <p:sp>
        <p:nvSpPr>
          <p:cNvPr id="765" name="Google Shape;765;p168"/>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66" name="Shape 766"/>
        <p:cNvGrpSpPr/>
        <p:nvPr/>
      </p:nvGrpSpPr>
      <p:grpSpPr>
        <a:xfrm>
          <a:off x="0" y="0"/>
          <a:ext cx="0" cy="0"/>
          <a:chOff x="0" y="0"/>
          <a:chExt cx="0" cy="0"/>
        </a:xfrm>
      </p:grpSpPr>
      <p:sp>
        <p:nvSpPr>
          <p:cNvPr id="767" name="Google Shape;767;p169"/>
          <p:cNvSpPr/>
          <p:nvPr>
            <p:ph idx="2" type="pic"/>
          </p:nvPr>
        </p:nvSpPr>
        <p:spPr>
          <a:xfrm>
            <a:off x="4572000" y="91667"/>
            <a:ext cx="4495800" cy="5531700"/>
          </a:xfrm>
          <a:prstGeom prst="roundRect">
            <a:avLst>
              <a:gd fmla="val 16667" name="adj"/>
            </a:avLst>
          </a:prstGeom>
          <a:noFill/>
          <a:ln>
            <a:noFill/>
          </a:ln>
        </p:spPr>
      </p:sp>
      <p:sp>
        <p:nvSpPr>
          <p:cNvPr id="768" name="Google Shape;768;p16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69" name="Google Shape;769;p16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0" name="Google Shape;770;p16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71" name="Shape 771"/>
        <p:cNvGrpSpPr/>
        <p:nvPr/>
      </p:nvGrpSpPr>
      <p:grpSpPr>
        <a:xfrm>
          <a:off x="0" y="0"/>
          <a:ext cx="0" cy="0"/>
          <a:chOff x="0" y="0"/>
          <a:chExt cx="0" cy="0"/>
        </a:xfrm>
      </p:grpSpPr>
      <p:sp>
        <p:nvSpPr>
          <p:cNvPr id="772" name="Google Shape;772;p17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73" name="Google Shape;773;p17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4" name="Google Shape;774;p17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775" name="Shape 775"/>
        <p:cNvGrpSpPr/>
        <p:nvPr/>
      </p:nvGrpSpPr>
      <p:grpSpPr>
        <a:xfrm>
          <a:off x="0" y="0"/>
          <a:ext cx="0" cy="0"/>
          <a:chOff x="0" y="0"/>
          <a:chExt cx="0" cy="0"/>
        </a:xfrm>
      </p:grpSpPr>
      <p:sp>
        <p:nvSpPr>
          <p:cNvPr id="776" name="Google Shape;776;p171"/>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777" name="Google Shape;777;p171"/>
          <p:cNvSpPr txBox="1"/>
          <p:nvPr>
            <p:ph idx="1" type="subTitle"/>
          </p:nvPr>
        </p:nvSpPr>
        <p:spPr>
          <a:xfrm>
            <a:off x="5030100" y="3025250"/>
            <a:ext cx="3656700" cy="21819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8" name="Google Shape;778;p17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779" name="Shape 779"/>
        <p:cNvGrpSpPr/>
        <p:nvPr/>
      </p:nvGrpSpPr>
      <p:grpSpPr>
        <a:xfrm>
          <a:off x="0" y="0"/>
          <a:ext cx="0" cy="0"/>
          <a:chOff x="0" y="0"/>
          <a:chExt cx="0" cy="0"/>
        </a:xfrm>
      </p:grpSpPr>
      <p:sp>
        <p:nvSpPr>
          <p:cNvPr id="780" name="Google Shape;780;p172"/>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1" name="Google Shape;781;p17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8"/>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 name="Google Shape;71;p18"/>
          <p:cNvSpPr/>
          <p:nvPr>
            <p:ph idx="2" type="pic"/>
          </p:nvPr>
        </p:nvSpPr>
        <p:spPr>
          <a:xfrm>
            <a:off x="76200" y="91667"/>
            <a:ext cx="4495800" cy="5531700"/>
          </a:xfrm>
          <a:prstGeom prst="roundRect">
            <a:avLst>
              <a:gd fmla="val 16667" name="adj"/>
            </a:avLst>
          </a:prstGeom>
          <a:noFill/>
          <a:ln>
            <a:noFill/>
          </a:ln>
        </p:spPr>
      </p:sp>
      <p:sp>
        <p:nvSpPr>
          <p:cNvPr id="72" name="Google Shape;72;p18"/>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782" name="Shape 782"/>
        <p:cNvGrpSpPr/>
        <p:nvPr/>
      </p:nvGrpSpPr>
      <p:grpSpPr>
        <a:xfrm>
          <a:off x="0" y="0"/>
          <a:ext cx="0" cy="0"/>
          <a:chOff x="0" y="0"/>
          <a:chExt cx="0" cy="0"/>
        </a:xfrm>
      </p:grpSpPr>
      <p:sp>
        <p:nvSpPr>
          <p:cNvPr id="783" name="Google Shape;783;p173"/>
          <p:cNvSpPr/>
          <p:nvPr>
            <p:ph idx="2" type="pic"/>
          </p:nvPr>
        </p:nvSpPr>
        <p:spPr>
          <a:xfrm>
            <a:off x="0" y="2900000"/>
            <a:ext cx="9144000" cy="2814900"/>
          </a:xfrm>
          <a:prstGeom prst="roundRect">
            <a:avLst>
              <a:gd fmla="val 1254" name="adj"/>
            </a:avLst>
          </a:prstGeom>
          <a:noFill/>
          <a:ln>
            <a:noFill/>
          </a:ln>
        </p:spPr>
      </p:sp>
      <p:sp>
        <p:nvSpPr>
          <p:cNvPr id="784" name="Google Shape;784;p173"/>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85" name="Google Shape;785;p173"/>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86" name="Google Shape;786;p173"/>
          <p:cNvSpPr txBox="1"/>
          <p:nvPr>
            <p:ph idx="3" type="body"/>
          </p:nvPr>
        </p:nvSpPr>
        <p:spPr>
          <a:xfrm>
            <a:off x="4581600" y="508000"/>
            <a:ext cx="4105200" cy="2391900"/>
          </a:xfrm>
          <a:prstGeom prst="rect">
            <a:avLst/>
          </a:prstGeom>
        </p:spPr>
        <p:txBody>
          <a:bodyPr anchorCtr="0" anchor="t" bIns="9480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787" name="Shape 787"/>
        <p:cNvGrpSpPr/>
        <p:nvPr/>
      </p:nvGrpSpPr>
      <p:grpSpPr>
        <a:xfrm>
          <a:off x="0" y="0"/>
          <a:ext cx="0" cy="0"/>
          <a:chOff x="0" y="0"/>
          <a:chExt cx="0" cy="0"/>
        </a:xfrm>
      </p:grpSpPr>
      <p:sp>
        <p:nvSpPr>
          <p:cNvPr id="788" name="Google Shape;788;p17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789" name="Google Shape;789;p17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100">
                <a:solidFill>
                  <a:schemeClr val="lt1"/>
                </a:solidFill>
              </a:defRPr>
            </a:lvl1pPr>
            <a:lvl2pPr indent="0" lvl="1" marL="0" marR="0">
              <a:lnSpc>
                <a:spcPct val="115000"/>
              </a:lnSpc>
              <a:spcBef>
                <a:spcPts val="0"/>
              </a:spcBef>
              <a:spcAft>
                <a:spcPts val="0"/>
              </a:spcAft>
              <a:buNone/>
              <a:defRPr sz="2100">
                <a:solidFill>
                  <a:schemeClr val="lt1"/>
                </a:solidFill>
              </a:defRPr>
            </a:lvl2pPr>
            <a:lvl3pPr indent="0" lvl="2" marL="0" marR="0">
              <a:lnSpc>
                <a:spcPct val="115000"/>
              </a:lnSpc>
              <a:spcBef>
                <a:spcPts val="0"/>
              </a:spcBef>
              <a:spcAft>
                <a:spcPts val="0"/>
              </a:spcAft>
              <a:buNone/>
              <a:defRPr sz="2100">
                <a:solidFill>
                  <a:schemeClr val="lt1"/>
                </a:solidFill>
              </a:defRPr>
            </a:lvl3pPr>
            <a:lvl4pPr indent="0" lvl="3" marL="0" marR="0">
              <a:lnSpc>
                <a:spcPct val="115000"/>
              </a:lnSpc>
              <a:spcBef>
                <a:spcPts val="0"/>
              </a:spcBef>
              <a:spcAft>
                <a:spcPts val="0"/>
              </a:spcAft>
              <a:buNone/>
              <a:defRPr sz="2100">
                <a:solidFill>
                  <a:schemeClr val="lt1"/>
                </a:solidFill>
              </a:defRPr>
            </a:lvl4pPr>
            <a:lvl5pPr indent="0" lvl="4" marL="0" marR="0">
              <a:lnSpc>
                <a:spcPct val="115000"/>
              </a:lnSpc>
              <a:spcBef>
                <a:spcPts val="0"/>
              </a:spcBef>
              <a:spcAft>
                <a:spcPts val="0"/>
              </a:spcAft>
              <a:buNone/>
              <a:defRPr sz="2100">
                <a:solidFill>
                  <a:schemeClr val="lt1"/>
                </a:solidFill>
              </a:defRPr>
            </a:lvl5pPr>
            <a:lvl6pPr indent="0" lvl="5" marL="0" marR="0">
              <a:lnSpc>
                <a:spcPct val="115000"/>
              </a:lnSpc>
              <a:spcBef>
                <a:spcPts val="0"/>
              </a:spcBef>
              <a:spcAft>
                <a:spcPts val="0"/>
              </a:spcAft>
              <a:buNone/>
              <a:defRPr sz="2100">
                <a:solidFill>
                  <a:schemeClr val="lt1"/>
                </a:solidFill>
              </a:defRPr>
            </a:lvl6pPr>
            <a:lvl7pPr indent="0" lvl="6" marL="0" marR="0">
              <a:lnSpc>
                <a:spcPct val="115000"/>
              </a:lnSpc>
              <a:spcBef>
                <a:spcPts val="0"/>
              </a:spcBef>
              <a:spcAft>
                <a:spcPts val="0"/>
              </a:spcAft>
              <a:buNone/>
              <a:defRPr sz="2100">
                <a:solidFill>
                  <a:schemeClr val="lt1"/>
                </a:solidFill>
              </a:defRPr>
            </a:lvl7pPr>
            <a:lvl8pPr indent="0" lvl="7" marL="0" marR="0">
              <a:lnSpc>
                <a:spcPct val="115000"/>
              </a:lnSpc>
              <a:spcBef>
                <a:spcPts val="0"/>
              </a:spcBef>
              <a:spcAft>
                <a:spcPts val="0"/>
              </a:spcAft>
              <a:buNone/>
              <a:defRPr sz="2100">
                <a:solidFill>
                  <a:schemeClr val="lt1"/>
                </a:solidFill>
              </a:defRPr>
            </a:lvl8pPr>
            <a:lvl9pPr indent="0" lvl="8" marL="0" marR="0">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790" name="Shape 790"/>
        <p:cNvGrpSpPr/>
        <p:nvPr/>
      </p:nvGrpSpPr>
      <p:grpSpPr>
        <a:xfrm>
          <a:off x="0" y="0"/>
          <a:ext cx="0" cy="0"/>
          <a:chOff x="0" y="0"/>
          <a:chExt cx="0" cy="0"/>
        </a:xfrm>
      </p:grpSpPr>
      <p:sp>
        <p:nvSpPr>
          <p:cNvPr id="791" name="Google Shape;791;p175"/>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2" name="Google Shape;792;p175"/>
          <p:cNvSpPr/>
          <p:nvPr>
            <p:ph idx="2" type="pic"/>
          </p:nvPr>
        </p:nvSpPr>
        <p:spPr>
          <a:xfrm>
            <a:off x="0" y="0"/>
            <a:ext cx="9144000" cy="2814900"/>
          </a:xfrm>
          <a:prstGeom prst="roundRect">
            <a:avLst>
              <a:gd fmla="val 1254" name="adj"/>
            </a:avLst>
          </a:prstGeom>
          <a:noFill/>
          <a:ln>
            <a:noFill/>
          </a:ln>
        </p:spPr>
      </p:sp>
      <p:sp>
        <p:nvSpPr>
          <p:cNvPr id="793" name="Google Shape;793;p17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94" name="Google Shape;794;p17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95" name="Google Shape;795;p175"/>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796" name="Shape 796"/>
        <p:cNvGrpSpPr/>
        <p:nvPr/>
      </p:nvGrpSpPr>
      <p:grpSpPr>
        <a:xfrm>
          <a:off x="0" y="0"/>
          <a:ext cx="0" cy="0"/>
          <a:chOff x="0" y="0"/>
          <a:chExt cx="0" cy="0"/>
        </a:xfrm>
      </p:grpSpPr>
      <p:sp>
        <p:nvSpPr>
          <p:cNvPr id="797" name="Google Shape;797;p176"/>
          <p:cNvSpPr txBox="1"/>
          <p:nvPr>
            <p:ph type="title"/>
          </p:nvPr>
        </p:nvSpPr>
        <p:spPr>
          <a:xfrm>
            <a:off x="45720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798" name="Google Shape;798;p176"/>
          <p:cNvSpPr txBox="1"/>
          <p:nvPr>
            <p:ph idx="2" type="title"/>
          </p:nvPr>
        </p:nvSpPr>
        <p:spPr>
          <a:xfrm>
            <a:off x="319995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799" name="Google Shape;799;p176"/>
          <p:cNvSpPr txBox="1"/>
          <p:nvPr>
            <p:ph idx="3" type="title"/>
          </p:nvPr>
        </p:nvSpPr>
        <p:spPr>
          <a:xfrm>
            <a:off x="594405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00" name="Google Shape;800;p176"/>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801" name="Google Shape;801;p176"/>
          <p:cNvSpPr txBox="1"/>
          <p:nvPr>
            <p:ph idx="1" type="body"/>
          </p:nvPr>
        </p:nvSpPr>
        <p:spPr>
          <a:xfrm>
            <a:off x="45720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02" name="Google Shape;802;p176"/>
          <p:cNvSpPr txBox="1"/>
          <p:nvPr>
            <p:ph idx="5" type="body"/>
          </p:nvPr>
        </p:nvSpPr>
        <p:spPr>
          <a:xfrm>
            <a:off x="319995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03" name="Google Shape;803;p176"/>
          <p:cNvSpPr txBox="1"/>
          <p:nvPr>
            <p:ph idx="6" type="body"/>
          </p:nvPr>
        </p:nvSpPr>
        <p:spPr>
          <a:xfrm>
            <a:off x="594405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804" name="Shape 804"/>
        <p:cNvGrpSpPr/>
        <p:nvPr/>
      </p:nvGrpSpPr>
      <p:grpSpPr>
        <a:xfrm>
          <a:off x="0" y="0"/>
          <a:ext cx="0" cy="0"/>
          <a:chOff x="0" y="0"/>
          <a:chExt cx="0" cy="0"/>
        </a:xfrm>
      </p:grpSpPr>
      <p:sp>
        <p:nvSpPr>
          <p:cNvPr id="805" name="Google Shape;805;p177"/>
          <p:cNvSpPr txBox="1"/>
          <p:nvPr>
            <p:ph type="title"/>
          </p:nvPr>
        </p:nvSpPr>
        <p:spPr>
          <a:xfrm>
            <a:off x="457200" y="1525583"/>
            <a:ext cx="3661500" cy="6141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06" name="Google Shape;806;p177"/>
          <p:cNvSpPr txBox="1"/>
          <p:nvPr>
            <p:ph idx="2" type="title"/>
          </p:nvPr>
        </p:nvSpPr>
        <p:spPr>
          <a:xfrm>
            <a:off x="4570999" y="1525583"/>
            <a:ext cx="3661500" cy="6141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07" name="Google Shape;807;p177"/>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808" name="Google Shape;808;p177"/>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09" name="Google Shape;809;p177"/>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810" name="Shape 810"/>
        <p:cNvGrpSpPr/>
        <p:nvPr/>
      </p:nvGrpSpPr>
      <p:grpSpPr>
        <a:xfrm>
          <a:off x="0" y="0"/>
          <a:ext cx="0" cy="0"/>
          <a:chOff x="0" y="0"/>
          <a:chExt cx="0" cy="0"/>
        </a:xfrm>
      </p:grpSpPr>
      <p:sp>
        <p:nvSpPr>
          <p:cNvPr id="811" name="Google Shape;811;p178"/>
          <p:cNvSpPr txBox="1"/>
          <p:nvPr>
            <p:ph idx="12" type="sldNum"/>
          </p:nvPr>
        </p:nvSpPr>
        <p:spPr>
          <a:xfrm>
            <a:off x="8472458" y="5181352"/>
            <a:ext cx="548700" cy="437400"/>
          </a:xfrm>
          <a:prstGeom prst="rect">
            <a:avLst/>
          </a:prstGeom>
          <a:noFill/>
          <a:ln>
            <a:noFill/>
          </a:ln>
        </p:spPr>
        <p:txBody>
          <a:bodyPr anchorCtr="0" anchor="ctr" bIns="94800" lIns="94800" spcFirstLastPara="1" rIns="94800" wrap="square" tIns="94800">
            <a:noAutofit/>
          </a:bodyPr>
          <a:lstStyle>
            <a:lvl1pPr indent="0" lvl="0"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12" name="Google Shape;812;p178"/>
          <p:cNvSpPr txBox="1"/>
          <p:nvPr>
            <p:ph type="title"/>
          </p:nvPr>
        </p:nvSpPr>
        <p:spPr>
          <a:xfrm>
            <a:off x="457200" y="152558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13" name="Google Shape;813;p178"/>
          <p:cNvSpPr txBox="1"/>
          <p:nvPr>
            <p:ph idx="2" type="title"/>
          </p:nvPr>
        </p:nvSpPr>
        <p:spPr>
          <a:xfrm>
            <a:off x="457200" y="246266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14" name="Google Shape;814;p178"/>
          <p:cNvSpPr txBox="1"/>
          <p:nvPr>
            <p:ph idx="3" type="title"/>
          </p:nvPr>
        </p:nvSpPr>
        <p:spPr>
          <a:xfrm>
            <a:off x="457200" y="339974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15" name="Google Shape;815;p178"/>
          <p:cNvSpPr txBox="1"/>
          <p:nvPr>
            <p:ph idx="4" type="title"/>
          </p:nvPr>
        </p:nvSpPr>
        <p:spPr>
          <a:xfrm>
            <a:off x="457200" y="4336822"/>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816" name="Google Shape;816;p178"/>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817" name="Google Shape;817;p178"/>
          <p:cNvSpPr txBox="1"/>
          <p:nvPr>
            <p:ph idx="1" type="body"/>
          </p:nvPr>
        </p:nvSpPr>
        <p:spPr>
          <a:xfrm>
            <a:off x="3664275" y="4336833"/>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8" name="Google Shape;818;p178"/>
          <p:cNvSpPr txBox="1"/>
          <p:nvPr>
            <p:ph idx="6" type="body"/>
          </p:nvPr>
        </p:nvSpPr>
        <p:spPr>
          <a:xfrm>
            <a:off x="3664275" y="3399750"/>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9" name="Google Shape;819;p178"/>
          <p:cNvSpPr txBox="1"/>
          <p:nvPr>
            <p:ph idx="7" type="body"/>
          </p:nvPr>
        </p:nvSpPr>
        <p:spPr>
          <a:xfrm>
            <a:off x="3664275" y="2462667"/>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20" name="Google Shape;820;p178"/>
          <p:cNvSpPr txBox="1"/>
          <p:nvPr>
            <p:ph idx="8" type="body"/>
          </p:nvPr>
        </p:nvSpPr>
        <p:spPr>
          <a:xfrm>
            <a:off x="3664275" y="1525583"/>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821" name="Shape 821"/>
        <p:cNvGrpSpPr/>
        <p:nvPr/>
      </p:nvGrpSpPr>
      <p:grpSpPr>
        <a:xfrm>
          <a:off x="0" y="0"/>
          <a:ext cx="0" cy="0"/>
          <a:chOff x="0" y="0"/>
          <a:chExt cx="0" cy="0"/>
        </a:xfrm>
      </p:grpSpPr>
      <p:pic>
        <p:nvPicPr>
          <p:cNvPr id="822" name="Google Shape;822;p179" title="Mesh Holographic Gradients - Dark Gradient 28.png"/>
          <p:cNvPicPr preferRelativeResize="0"/>
          <p:nvPr/>
        </p:nvPicPr>
        <p:blipFill>
          <a:blip r:embed="rId2">
            <a:alphaModFix/>
          </a:blip>
          <a:stretch>
            <a:fillRect/>
          </a:stretch>
        </p:blipFill>
        <p:spPr>
          <a:xfrm flipH="1" rot="10800000">
            <a:off x="0" y="1087336"/>
            <a:ext cx="8226970" cy="4627665"/>
          </a:xfrm>
          <a:prstGeom prst="rect">
            <a:avLst/>
          </a:prstGeom>
          <a:noFill/>
          <a:ln>
            <a:noFill/>
          </a:ln>
        </p:spPr>
      </p:pic>
      <p:sp>
        <p:nvSpPr>
          <p:cNvPr id="823" name="Google Shape;823;p17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824" name="Shape 824"/>
        <p:cNvGrpSpPr/>
        <p:nvPr/>
      </p:nvGrpSpPr>
      <p:grpSpPr>
        <a:xfrm>
          <a:off x="0" y="0"/>
          <a:ext cx="0" cy="0"/>
          <a:chOff x="0" y="0"/>
          <a:chExt cx="0" cy="0"/>
        </a:xfrm>
      </p:grpSpPr>
      <p:sp>
        <p:nvSpPr>
          <p:cNvPr id="825" name="Google Shape;825;p180"/>
          <p:cNvSpPr txBox="1"/>
          <p:nvPr>
            <p:ph idx="12" type="sldNum"/>
          </p:nvPr>
        </p:nvSpPr>
        <p:spPr>
          <a:xfrm>
            <a:off x="8556784" y="5277612"/>
            <a:ext cx="548700" cy="4374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18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827" name="Google Shape;827;p18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828" name="Shape 828"/>
        <p:cNvGrpSpPr/>
        <p:nvPr/>
      </p:nvGrpSpPr>
      <p:grpSpPr>
        <a:xfrm>
          <a:off x="0" y="0"/>
          <a:ext cx="0" cy="0"/>
          <a:chOff x="0" y="0"/>
          <a:chExt cx="0" cy="0"/>
        </a:xfrm>
      </p:grpSpPr>
      <p:sp>
        <p:nvSpPr>
          <p:cNvPr id="829" name="Google Shape;829;p181"/>
          <p:cNvSpPr txBox="1"/>
          <p:nvPr>
            <p:ph idx="12" type="sldNum"/>
          </p:nvPr>
        </p:nvSpPr>
        <p:spPr>
          <a:xfrm>
            <a:off x="8556784" y="5277612"/>
            <a:ext cx="548700" cy="4374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30" name="Google Shape;830;p18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831" name="Google Shape;831;p18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832" name="Shape 832"/>
        <p:cNvGrpSpPr/>
        <p:nvPr/>
      </p:nvGrpSpPr>
      <p:grpSpPr>
        <a:xfrm>
          <a:off x="0" y="0"/>
          <a:ext cx="0" cy="0"/>
          <a:chOff x="0" y="0"/>
          <a:chExt cx="0" cy="0"/>
        </a:xfrm>
      </p:grpSpPr>
      <p:pic>
        <p:nvPicPr>
          <p:cNvPr id="833" name="Google Shape;833;p182" title="Mesh Holographic Gradients - Dark Gradient 24.png"/>
          <p:cNvPicPr preferRelativeResize="0"/>
          <p:nvPr/>
        </p:nvPicPr>
        <p:blipFill>
          <a:blip r:embed="rId2">
            <a:alphaModFix/>
          </a:blip>
          <a:stretch>
            <a:fillRect/>
          </a:stretch>
        </p:blipFill>
        <p:spPr>
          <a:xfrm rot="10800000">
            <a:off x="914400" y="1085850"/>
            <a:ext cx="8229600" cy="4629150"/>
          </a:xfrm>
          <a:prstGeom prst="rect">
            <a:avLst/>
          </a:prstGeom>
          <a:noFill/>
          <a:ln>
            <a:noFill/>
          </a:ln>
        </p:spPr>
      </p:pic>
      <p:sp>
        <p:nvSpPr>
          <p:cNvPr id="834" name="Google Shape;834;p18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35" name="Google Shape;835;p18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100">
                <a:solidFill>
                  <a:schemeClr val="lt1"/>
                </a:solidFill>
              </a:defRPr>
            </a:lvl1pPr>
            <a:lvl2pPr indent="0" lvl="1" marL="0" marR="0" algn="ctr">
              <a:lnSpc>
                <a:spcPct val="100000"/>
              </a:lnSpc>
              <a:spcBef>
                <a:spcPts val="0"/>
              </a:spcBef>
              <a:spcAft>
                <a:spcPts val="0"/>
              </a:spcAft>
              <a:buNone/>
              <a:defRPr sz="2100">
                <a:solidFill>
                  <a:schemeClr val="lt1"/>
                </a:solidFill>
              </a:defRPr>
            </a:lvl2pPr>
            <a:lvl3pPr indent="0" lvl="2" marL="0" marR="0" algn="ctr">
              <a:lnSpc>
                <a:spcPct val="100000"/>
              </a:lnSpc>
              <a:spcBef>
                <a:spcPts val="0"/>
              </a:spcBef>
              <a:spcAft>
                <a:spcPts val="0"/>
              </a:spcAft>
              <a:buNone/>
              <a:defRPr sz="2100">
                <a:solidFill>
                  <a:schemeClr val="lt1"/>
                </a:solidFill>
              </a:defRPr>
            </a:lvl3pPr>
            <a:lvl4pPr indent="0" lvl="3" marL="0" marR="0" algn="ctr">
              <a:lnSpc>
                <a:spcPct val="100000"/>
              </a:lnSpc>
              <a:spcBef>
                <a:spcPts val="0"/>
              </a:spcBef>
              <a:spcAft>
                <a:spcPts val="0"/>
              </a:spcAft>
              <a:buNone/>
              <a:defRPr sz="2100">
                <a:solidFill>
                  <a:schemeClr val="lt1"/>
                </a:solidFill>
              </a:defRPr>
            </a:lvl4pPr>
            <a:lvl5pPr indent="0" lvl="4" marL="0" marR="0" algn="ctr">
              <a:lnSpc>
                <a:spcPct val="100000"/>
              </a:lnSpc>
              <a:spcBef>
                <a:spcPts val="0"/>
              </a:spcBef>
              <a:spcAft>
                <a:spcPts val="0"/>
              </a:spcAft>
              <a:buNone/>
              <a:defRPr sz="2100">
                <a:solidFill>
                  <a:schemeClr val="lt1"/>
                </a:solidFill>
              </a:defRPr>
            </a:lvl5pPr>
            <a:lvl6pPr indent="0" lvl="5" marL="0" marR="0" algn="ctr">
              <a:lnSpc>
                <a:spcPct val="100000"/>
              </a:lnSpc>
              <a:spcBef>
                <a:spcPts val="0"/>
              </a:spcBef>
              <a:spcAft>
                <a:spcPts val="0"/>
              </a:spcAft>
              <a:buNone/>
              <a:defRPr sz="2100">
                <a:solidFill>
                  <a:schemeClr val="lt1"/>
                </a:solidFill>
              </a:defRPr>
            </a:lvl6pPr>
            <a:lvl7pPr indent="0" lvl="6" marL="0" marR="0" algn="ctr">
              <a:lnSpc>
                <a:spcPct val="100000"/>
              </a:lnSpc>
              <a:spcBef>
                <a:spcPts val="0"/>
              </a:spcBef>
              <a:spcAft>
                <a:spcPts val="0"/>
              </a:spcAft>
              <a:buNone/>
              <a:defRPr sz="2100">
                <a:solidFill>
                  <a:schemeClr val="lt1"/>
                </a:solidFill>
              </a:defRPr>
            </a:lvl7pPr>
            <a:lvl8pPr indent="0" lvl="7" marL="0" marR="0" algn="ctr">
              <a:lnSpc>
                <a:spcPct val="100000"/>
              </a:lnSpc>
              <a:spcBef>
                <a:spcPts val="0"/>
              </a:spcBef>
              <a:spcAft>
                <a:spcPts val="0"/>
              </a:spcAft>
              <a:buNone/>
              <a:defRPr sz="2100">
                <a:solidFill>
                  <a:schemeClr val="lt1"/>
                </a:solidFill>
              </a:defRPr>
            </a:lvl8pPr>
            <a:lvl9pPr indent="0" lvl="8" marL="0" marR="0" algn="ctr">
              <a:lnSpc>
                <a:spcPct val="100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836" name="Shape 836"/>
        <p:cNvGrpSpPr/>
        <p:nvPr/>
      </p:nvGrpSpPr>
      <p:grpSpPr>
        <a:xfrm>
          <a:off x="0" y="0"/>
          <a:ext cx="0" cy="0"/>
          <a:chOff x="0" y="0"/>
          <a:chExt cx="0" cy="0"/>
        </a:xfrm>
      </p:grpSpPr>
      <p:pic>
        <p:nvPicPr>
          <p:cNvPr id="837" name="Google Shape;837;p183"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pic>
        <p:nvPicPr>
          <p:cNvPr id="838" name="Google Shape;838;p183"/>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839" name="Google Shape;839;p183"/>
          <p:cNvSpPr/>
          <p:nvPr/>
        </p:nvSpPr>
        <p:spPr>
          <a:xfrm>
            <a:off x="984762" y="4877167"/>
            <a:ext cx="203100" cy="2259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840" name="Google Shape;840;p183"/>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841" name="Google Shape;841;p183"/>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842" name="Google Shape;842;p183"/>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843" name="Shape 843"/>
        <p:cNvGrpSpPr/>
        <p:nvPr/>
      </p:nvGrpSpPr>
      <p:grpSpPr>
        <a:xfrm>
          <a:off x="0" y="0"/>
          <a:ext cx="0" cy="0"/>
          <a:chOff x="0" y="0"/>
          <a:chExt cx="0" cy="0"/>
        </a:xfrm>
      </p:grpSpPr>
      <p:sp>
        <p:nvSpPr>
          <p:cNvPr id="844" name="Google Shape;844;p184"/>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845" name="Google Shape;845;p184"/>
          <p:cNvSpPr txBox="1"/>
          <p:nvPr>
            <p:ph idx="1" type="body"/>
          </p:nvPr>
        </p:nvSpPr>
        <p:spPr>
          <a:xfrm>
            <a:off x="5715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46" name="Google Shape;846;p18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847" name="Google Shape;847;p18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848" name="Google Shape;848;p184"/>
          <p:cNvSpPr txBox="1"/>
          <p:nvPr>
            <p:ph idx="3" type="body"/>
          </p:nvPr>
        </p:nvSpPr>
        <p:spPr>
          <a:xfrm>
            <a:off x="26677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49" name="Google Shape;849;p18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850" name="Google Shape;850;p184"/>
          <p:cNvSpPr txBox="1"/>
          <p:nvPr>
            <p:ph idx="5" type="body"/>
          </p:nvPr>
        </p:nvSpPr>
        <p:spPr>
          <a:xfrm>
            <a:off x="47639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51" name="Google Shape;851;p18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852" name="Google Shape;852;p184"/>
          <p:cNvSpPr txBox="1"/>
          <p:nvPr>
            <p:ph idx="7" type="body"/>
          </p:nvPr>
        </p:nvSpPr>
        <p:spPr>
          <a:xfrm>
            <a:off x="68601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53" name="Google Shape;853;p18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854" name="Shape 854"/>
        <p:cNvGrpSpPr/>
        <p:nvPr/>
      </p:nvGrpSpPr>
      <p:grpSpPr>
        <a:xfrm>
          <a:off x="0" y="0"/>
          <a:ext cx="0" cy="0"/>
          <a:chOff x="0" y="0"/>
          <a:chExt cx="0" cy="0"/>
        </a:xfrm>
      </p:grpSpPr>
      <p:sp>
        <p:nvSpPr>
          <p:cNvPr id="855" name="Google Shape;855;p185"/>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856" name="Google Shape;856;p18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57" name="Google Shape;857;p18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58" name="Google Shape;858;p18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59" name="Google Shape;859;p18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60" name="Google Shape;860;p18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61" name="Google Shape;861;p18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62" name="Google Shape;862;p18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863" name="Shape 863"/>
        <p:cNvGrpSpPr/>
        <p:nvPr/>
      </p:nvGrpSpPr>
      <p:grpSpPr>
        <a:xfrm>
          <a:off x="0" y="0"/>
          <a:ext cx="0" cy="0"/>
          <a:chOff x="0" y="0"/>
          <a:chExt cx="0" cy="0"/>
        </a:xfrm>
      </p:grpSpPr>
      <p:sp>
        <p:nvSpPr>
          <p:cNvPr id="864" name="Google Shape;864;p186"/>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865" name="Google Shape;865;p186"/>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300"/>
              <a:buFont typeface="Poppins SemiBold"/>
              <a:buNone/>
              <a:defRPr b="0" sz="33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866" name="Shape 866"/>
        <p:cNvGrpSpPr/>
        <p:nvPr/>
      </p:nvGrpSpPr>
      <p:grpSpPr>
        <a:xfrm>
          <a:off x="0" y="0"/>
          <a:ext cx="0" cy="0"/>
          <a:chOff x="0" y="0"/>
          <a:chExt cx="0" cy="0"/>
        </a:xfrm>
      </p:grpSpPr>
      <p:sp>
        <p:nvSpPr>
          <p:cNvPr id="867" name="Google Shape;867;p18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68" name="Google Shape;868;p187"/>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69" name="Google Shape;869;p18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870" name="Shape 870"/>
        <p:cNvGrpSpPr/>
        <p:nvPr/>
      </p:nvGrpSpPr>
      <p:grpSpPr>
        <a:xfrm>
          <a:off x="0" y="0"/>
          <a:ext cx="0" cy="0"/>
          <a:chOff x="0" y="0"/>
          <a:chExt cx="0" cy="0"/>
        </a:xfrm>
      </p:grpSpPr>
      <p:sp>
        <p:nvSpPr>
          <p:cNvPr id="871" name="Google Shape;871;p188"/>
          <p:cNvSpPr txBox="1"/>
          <p:nvPr>
            <p:ph idx="1" type="subTitle"/>
          </p:nvPr>
        </p:nvSpPr>
        <p:spPr>
          <a:xfrm>
            <a:off x="571500" y="4736333"/>
            <a:ext cx="3259200" cy="343800"/>
          </a:xfrm>
          <a:prstGeom prst="rect">
            <a:avLst/>
          </a:prstGeom>
          <a:solidFill>
            <a:schemeClr val="accent6"/>
          </a:solidFill>
          <a:ln>
            <a:noFill/>
          </a:ln>
        </p:spPr>
        <p:txBody>
          <a:bodyPr anchorCtr="0" anchor="ctr" bIns="71100" lIns="71100" spcFirstLastPara="1" rIns="71100" wrap="square" tIns="71100">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872" name="Google Shape;872;p188"/>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73" name="Google Shape;873;p18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874" name="Shape 874"/>
        <p:cNvGrpSpPr/>
        <p:nvPr/>
      </p:nvGrpSpPr>
      <p:grpSpPr>
        <a:xfrm>
          <a:off x="0" y="0"/>
          <a:ext cx="0" cy="0"/>
          <a:chOff x="0" y="0"/>
          <a:chExt cx="0" cy="0"/>
        </a:xfrm>
      </p:grpSpPr>
      <p:sp>
        <p:nvSpPr>
          <p:cNvPr id="875" name="Google Shape;875;p18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76" name="Google Shape;876;p189"/>
          <p:cNvSpPr txBox="1"/>
          <p:nvPr>
            <p:ph type="ctrTitle"/>
          </p:nvPr>
        </p:nvSpPr>
        <p:spPr>
          <a:xfrm>
            <a:off x="1371575" y="2663089"/>
            <a:ext cx="6400800" cy="8229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100"/>
              <a:buNone/>
              <a:defRPr b="1" sz="4100">
                <a:solidFill>
                  <a:schemeClr val="lt1"/>
                </a:solidFill>
              </a:defRPr>
            </a:lvl1pPr>
            <a:lvl2pPr lvl="1" algn="ctr">
              <a:lnSpc>
                <a:spcPct val="100000"/>
              </a:lnSpc>
              <a:spcBef>
                <a:spcPts val="0"/>
              </a:spcBef>
              <a:spcAft>
                <a:spcPts val="0"/>
              </a:spcAft>
              <a:buClr>
                <a:schemeClr val="lt1"/>
              </a:buClr>
              <a:buSzPts val="3100"/>
              <a:buNone/>
              <a:defRPr sz="4100">
                <a:solidFill>
                  <a:schemeClr val="lt1"/>
                </a:solidFill>
              </a:defRPr>
            </a:lvl2pPr>
            <a:lvl3pPr lvl="2" algn="ctr">
              <a:lnSpc>
                <a:spcPct val="100000"/>
              </a:lnSpc>
              <a:spcBef>
                <a:spcPts val="0"/>
              </a:spcBef>
              <a:spcAft>
                <a:spcPts val="0"/>
              </a:spcAft>
              <a:buClr>
                <a:schemeClr val="lt1"/>
              </a:buClr>
              <a:buSzPts val="3100"/>
              <a:buNone/>
              <a:defRPr sz="4100">
                <a:solidFill>
                  <a:schemeClr val="lt1"/>
                </a:solidFill>
              </a:defRPr>
            </a:lvl3pPr>
            <a:lvl4pPr lvl="3" algn="ctr">
              <a:lnSpc>
                <a:spcPct val="100000"/>
              </a:lnSpc>
              <a:spcBef>
                <a:spcPts val="0"/>
              </a:spcBef>
              <a:spcAft>
                <a:spcPts val="0"/>
              </a:spcAft>
              <a:buClr>
                <a:schemeClr val="lt1"/>
              </a:buClr>
              <a:buSzPts val="3100"/>
              <a:buNone/>
              <a:defRPr sz="4100">
                <a:solidFill>
                  <a:schemeClr val="lt1"/>
                </a:solidFill>
              </a:defRPr>
            </a:lvl4pPr>
            <a:lvl5pPr lvl="4" algn="ctr">
              <a:lnSpc>
                <a:spcPct val="100000"/>
              </a:lnSpc>
              <a:spcBef>
                <a:spcPts val="0"/>
              </a:spcBef>
              <a:spcAft>
                <a:spcPts val="0"/>
              </a:spcAft>
              <a:buClr>
                <a:schemeClr val="lt1"/>
              </a:buClr>
              <a:buSzPts val="3100"/>
              <a:buNone/>
              <a:defRPr sz="4100">
                <a:solidFill>
                  <a:schemeClr val="lt1"/>
                </a:solidFill>
              </a:defRPr>
            </a:lvl5pPr>
            <a:lvl6pPr lvl="5" algn="ctr">
              <a:lnSpc>
                <a:spcPct val="100000"/>
              </a:lnSpc>
              <a:spcBef>
                <a:spcPts val="0"/>
              </a:spcBef>
              <a:spcAft>
                <a:spcPts val="0"/>
              </a:spcAft>
              <a:buClr>
                <a:schemeClr val="lt1"/>
              </a:buClr>
              <a:buSzPts val="3100"/>
              <a:buNone/>
              <a:defRPr sz="4100">
                <a:solidFill>
                  <a:schemeClr val="lt1"/>
                </a:solidFill>
              </a:defRPr>
            </a:lvl6pPr>
            <a:lvl7pPr lvl="6" algn="ctr">
              <a:lnSpc>
                <a:spcPct val="100000"/>
              </a:lnSpc>
              <a:spcBef>
                <a:spcPts val="0"/>
              </a:spcBef>
              <a:spcAft>
                <a:spcPts val="0"/>
              </a:spcAft>
              <a:buClr>
                <a:schemeClr val="lt1"/>
              </a:buClr>
              <a:buSzPts val="3100"/>
              <a:buNone/>
              <a:defRPr sz="4100">
                <a:solidFill>
                  <a:schemeClr val="lt1"/>
                </a:solidFill>
              </a:defRPr>
            </a:lvl7pPr>
            <a:lvl8pPr lvl="7" algn="ctr">
              <a:lnSpc>
                <a:spcPct val="100000"/>
              </a:lnSpc>
              <a:spcBef>
                <a:spcPts val="0"/>
              </a:spcBef>
              <a:spcAft>
                <a:spcPts val="0"/>
              </a:spcAft>
              <a:buClr>
                <a:schemeClr val="lt1"/>
              </a:buClr>
              <a:buSzPts val="3100"/>
              <a:buNone/>
              <a:defRPr sz="4100">
                <a:solidFill>
                  <a:schemeClr val="lt1"/>
                </a:solidFill>
              </a:defRPr>
            </a:lvl8pPr>
            <a:lvl9pPr lvl="8" algn="ctr">
              <a:lnSpc>
                <a:spcPct val="100000"/>
              </a:lnSpc>
              <a:spcBef>
                <a:spcPts val="0"/>
              </a:spcBef>
              <a:spcAft>
                <a:spcPts val="0"/>
              </a:spcAft>
              <a:buClr>
                <a:schemeClr val="lt1"/>
              </a:buClr>
              <a:buSzPts val="3100"/>
              <a:buNone/>
              <a:defRPr sz="4100">
                <a:solidFill>
                  <a:schemeClr val="lt1"/>
                </a:solidFill>
              </a:defRPr>
            </a:lvl9pPr>
          </a:lstStyle>
          <a:p/>
        </p:txBody>
      </p:sp>
      <p:sp>
        <p:nvSpPr>
          <p:cNvPr id="877" name="Google Shape;877;p189"/>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878" name="Shape 878"/>
        <p:cNvGrpSpPr/>
        <p:nvPr/>
      </p:nvGrpSpPr>
      <p:grpSpPr>
        <a:xfrm>
          <a:off x="0" y="0"/>
          <a:ext cx="0" cy="0"/>
          <a:chOff x="0" y="0"/>
          <a:chExt cx="0" cy="0"/>
        </a:xfrm>
      </p:grpSpPr>
      <p:sp>
        <p:nvSpPr>
          <p:cNvPr id="879" name="Google Shape;879;p190"/>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80" name="Google Shape;880;p190"/>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81" name="Google Shape;881;p19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882" name="Shape 882"/>
        <p:cNvGrpSpPr/>
        <p:nvPr/>
      </p:nvGrpSpPr>
      <p:grpSpPr>
        <a:xfrm>
          <a:off x="0" y="0"/>
          <a:ext cx="0" cy="0"/>
          <a:chOff x="0" y="0"/>
          <a:chExt cx="0" cy="0"/>
        </a:xfrm>
      </p:grpSpPr>
      <p:sp>
        <p:nvSpPr>
          <p:cNvPr id="883" name="Google Shape;883;p191"/>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884" name="Google Shape;884;p191"/>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85" name="Google Shape;885;p191"/>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86" name="Google Shape;886;p19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887" name="Shape 887"/>
        <p:cNvGrpSpPr/>
        <p:nvPr/>
      </p:nvGrpSpPr>
      <p:grpSpPr>
        <a:xfrm>
          <a:off x="0" y="0"/>
          <a:ext cx="0" cy="0"/>
          <a:chOff x="0" y="0"/>
          <a:chExt cx="0" cy="0"/>
        </a:xfrm>
      </p:grpSpPr>
      <p:sp>
        <p:nvSpPr>
          <p:cNvPr id="888" name="Google Shape;888;p19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9" name="Google Shape;889;p19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90" name="Google Shape;890;p19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891" name="Shape 891"/>
        <p:cNvGrpSpPr/>
        <p:nvPr/>
      </p:nvGrpSpPr>
      <p:grpSpPr>
        <a:xfrm>
          <a:off x="0" y="0"/>
          <a:ext cx="0" cy="0"/>
          <a:chOff x="0" y="0"/>
          <a:chExt cx="0" cy="0"/>
        </a:xfrm>
      </p:grpSpPr>
      <p:sp>
        <p:nvSpPr>
          <p:cNvPr id="892" name="Google Shape;892;p193"/>
          <p:cNvSpPr txBox="1"/>
          <p:nvPr>
            <p:ph idx="12" type="sldNum"/>
          </p:nvPr>
        </p:nvSpPr>
        <p:spPr>
          <a:xfrm>
            <a:off x="8472458" y="5181353"/>
            <a:ext cx="548700" cy="4374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3" name="Google Shape;893;p193"/>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9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94" name="Google Shape;894;p193"/>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95" name="Google Shape;895;p193"/>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96" name="Google Shape;896;p193"/>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97" name="Google Shape;897;p193"/>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898" name="Google Shape;898;p193"/>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899" name="Google Shape;899;p193"/>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900" name="Google Shape;900;p193"/>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01" name="Google Shape;901;p193"/>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902" name="Shape 902"/>
        <p:cNvGrpSpPr/>
        <p:nvPr/>
      </p:nvGrpSpPr>
      <p:grpSpPr>
        <a:xfrm>
          <a:off x="0" y="0"/>
          <a:ext cx="0" cy="0"/>
          <a:chOff x="0" y="0"/>
          <a:chExt cx="0" cy="0"/>
        </a:xfrm>
      </p:grpSpPr>
      <p:sp>
        <p:nvSpPr>
          <p:cNvPr id="903" name="Google Shape;903;p19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04" name="Google Shape;904;p194"/>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05" name="Google Shape;905;p194"/>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06" name="Google Shape;906;p194"/>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07" name="Google Shape;907;p194"/>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908" name="Google Shape;908;p194"/>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909" name="Shape 909"/>
        <p:cNvGrpSpPr/>
        <p:nvPr/>
      </p:nvGrpSpPr>
      <p:grpSpPr>
        <a:xfrm>
          <a:off x="0" y="0"/>
          <a:ext cx="0" cy="0"/>
          <a:chOff x="0" y="0"/>
          <a:chExt cx="0" cy="0"/>
        </a:xfrm>
      </p:grpSpPr>
      <p:sp>
        <p:nvSpPr>
          <p:cNvPr id="910" name="Google Shape;910;p195"/>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11" name="Google Shape;911;p195"/>
          <p:cNvSpPr/>
          <p:nvPr>
            <p:ph idx="2" type="pic"/>
          </p:nvPr>
        </p:nvSpPr>
        <p:spPr>
          <a:xfrm>
            <a:off x="5011488" y="1069667"/>
            <a:ext cx="2896200" cy="2896200"/>
          </a:xfrm>
          <a:prstGeom prst="roundRect">
            <a:avLst>
              <a:gd fmla="val 1254" name="adj"/>
            </a:avLst>
          </a:prstGeom>
          <a:noFill/>
          <a:ln>
            <a:noFill/>
          </a:ln>
        </p:spPr>
      </p:sp>
      <p:sp>
        <p:nvSpPr>
          <p:cNvPr id="912" name="Google Shape;912;p195"/>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913" name="Google Shape;913;p19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14" name="Shape 914"/>
        <p:cNvGrpSpPr/>
        <p:nvPr/>
      </p:nvGrpSpPr>
      <p:grpSpPr>
        <a:xfrm>
          <a:off x="0" y="0"/>
          <a:ext cx="0" cy="0"/>
          <a:chOff x="0" y="0"/>
          <a:chExt cx="0" cy="0"/>
        </a:xfrm>
      </p:grpSpPr>
      <p:sp>
        <p:nvSpPr>
          <p:cNvPr id="915" name="Google Shape;915;p19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16" name="Google Shape;916;p196"/>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917" name="Shape 917"/>
        <p:cNvGrpSpPr/>
        <p:nvPr/>
      </p:nvGrpSpPr>
      <p:grpSpPr>
        <a:xfrm>
          <a:off x="0" y="0"/>
          <a:ext cx="0" cy="0"/>
          <a:chOff x="0" y="0"/>
          <a:chExt cx="0" cy="0"/>
        </a:xfrm>
      </p:grpSpPr>
      <p:sp>
        <p:nvSpPr>
          <p:cNvPr id="918" name="Google Shape;918;p19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19" name="Google Shape;919;p197"/>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20" name="Google Shape;920;p19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21" name="Shape 921"/>
        <p:cNvGrpSpPr/>
        <p:nvPr/>
      </p:nvGrpSpPr>
      <p:grpSpPr>
        <a:xfrm>
          <a:off x="0" y="0"/>
          <a:ext cx="0" cy="0"/>
          <a:chOff x="0" y="0"/>
          <a:chExt cx="0" cy="0"/>
        </a:xfrm>
      </p:grpSpPr>
      <p:sp>
        <p:nvSpPr>
          <p:cNvPr id="922" name="Google Shape;922;p19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23" name="Google Shape;923;p198"/>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924" name="Shape 924"/>
        <p:cNvGrpSpPr/>
        <p:nvPr/>
      </p:nvGrpSpPr>
      <p:grpSpPr>
        <a:xfrm>
          <a:off x="0" y="0"/>
          <a:ext cx="0" cy="0"/>
          <a:chOff x="0" y="0"/>
          <a:chExt cx="0" cy="0"/>
        </a:xfrm>
      </p:grpSpPr>
      <p:sp>
        <p:nvSpPr>
          <p:cNvPr id="925" name="Google Shape;925;p199"/>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26" name="Google Shape;926;p199"/>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927" name="Shape 927"/>
        <p:cNvGrpSpPr/>
        <p:nvPr/>
      </p:nvGrpSpPr>
      <p:grpSpPr>
        <a:xfrm>
          <a:off x="0" y="0"/>
          <a:ext cx="0" cy="0"/>
          <a:chOff x="0" y="0"/>
          <a:chExt cx="0" cy="0"/>
        </a:xfrm>
      </p:grpSpPr>
      <p:sp>
        <p:nvSpPr>
          <p:cNvPr id="928" name="Google Shape;928;p20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29" name="Google Shape;929;p20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30" name="Google Shape;930;p20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931" name="Shape 931"/>
        <p:cNvGrpSpPr/>
        <p:nvPr/>
      </p:nvGrpSpPr>
      <p:grpSpPr>
        <a:xfrm>
          <a:off x="0" y="0"/>
          <a:ext cx="0" cy="0"/>
          <a:chOff x="0" y="0"/>
          <a:chExt cx="0" cy="0"/>
        </a:xfrm>
      </p:grpSpPr>
      <p:sp>
        <p:nvSpPr>
          <p:cNvPr id="932" name="Google Shape;932;p20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33" name="Google Shape;933;p20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34" name="Google Shape;934;p20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935" name="Shape 935"/>
        <p:cNvGrpSpPr/>
        <p:nvPr/>
      </p:nvGrpSpPr>
      <p:grpSpPr>
        <a:xfrm>
          <a:off x="0" y="0"/>
          <a:ext cx="0" cy="0"/>
          <a:chOff x="0" y="0"/>
          <a:chExt cx="0" cy="0"/>
        </a:xfrm>
      </p:grpSpPr>
      <p:sp>
        <p:nvSpPr>
          <p:cNvPr id="936" name="Google Shape;936;p20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37" name="Google Shape;937;p202"/>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938" name="Shape 938"/>
        <p:cNvGrpSpPr/>
        <p:nvPr/>
      </p:nvGrpSpPr>
      <p:grpSpPr>
        <a:xfrm>
          <a:off x="0" y="0"/>
          <a:ext cx="0" cy="0"/>
          <a:chOff x="0" y="0"/>
          <a:chExt cx="0" cy="0"/>
        </a:xfrm>
      </p:grpSpPr>
      <p:sp>
        <p:nvSpPr>
          <p:cNvPr id="939" name="Google Shape;939;p203"/>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500"/>
              <a:buNone/>
              <a:defRPr b="1" sz="33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940" name="Shape 940"/>
        <p:cNvGrpSpPr/>
        <p:nvPr/>
      </p:nvGrpSpPr>
      <p:grpSpPr>
        <a:xfrm>
          <a:off x="0" y="0"/>
          <a:ext cx="0" cy="0"/>
          <a:chOff x="0" y="0"/>
          <a:chExt cx="0" cy="0"/>
        </a:xfrm>
      </p:grpSpPr>
      <p:sp>
        <p:nvSpPr>
          <p:cNvPr id="941" name="Google Shape;941;p204"/>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942" name="Google Shape;942;p204"/>
          <p:cNvSpPr/>
          <p:nvPr>
            <p:ph idx="2" type="pic"/>
          </p:nvPr>
        </p:nvSpPr>
        <p:spPr>
          <a:xfrm>
            <a:off x="4572000" y="1905000"/>
            <a:ext cx="4000500" cy="3174900"/>
          </a:xfrm>
          <a:prstGeom prst="roundRect">
            <a:avLst>
              <a:gd fmla="val 1254" name="adj"/>
            </a:avLst>
          </a:prstGeom>
          <a:noFill/>
          <a:ln>
            <a:noFill/>
          </a:ln>
        </p:spPr>
      </p:sp>
      <p:sp>
        <p:nvSpPr>
          <p:cNvPr id="943" name="Google Shape;943;p204"/>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944" name="Google Shape;944;p204"/>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945" name="Shape 945"/>
        <p:cNvGrpSpPr/>
        <p:nvPr/>
      </p:nvGrpSpPr>
      <p:grpSpPr>
        <a:xfrm>
          <a:off x="0" y="0"/>
          <a:ext cx="0" cy="0"/>
          <a:chOff x="0" y="0"/>
          <a:chExt cx="0" cy="0"/>
        </a:xfrm>
      </p:grpSpPr>
      <p:sp>
        <p:nvSpPr>
          <p:cNvPr id="946" name="Google Shape;946;p205"/>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47" name="Google Shape;947;p205"/>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948" name="Google Shape;948;p205"/>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949" name="Google Shape;949;p205"/>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950" name="Shape 950"/>
        <p:cNvGrpSpPr/>
        <p:nvPr/>
      </p:nvGrpSpPr>
      <p:grpSpPr>
        <a:xfrm>
          <a:off x="0" y="0"/>
          <a:ext cx="0" cy="0"/>
          <a:chOff x="0" y="0"/>
          <a:chExt cx="0" cy="0"/>
        </a:xfrm>
      </p:grpSpPr>
      <p:sp>
        <p:nvSpPr>
          <p:cNvPr id="951" name="Google Shape;951;p20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52" name="Google Shape;952;p20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953" name="Google Shape;953;p20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954" name="Shape 954"/>
        <p:cNvGrpSpPr/>
        <p:nvPr/>
      </p:nvGrpSpPr>
      <p:grpSpPr>
        <a:xfrm>
          <a:off x="0" y="0"/>
          <a:ext cx="0" cy="0"/>
          <a:chOff x="0" y="0"/>
          <a:chExt cx="0" cy="0"/>
        </a:xfrm>
      </p:grpSpPr>
      <p:sp>
        <p:nvSpPr>
          <p:cNvPr id="955" name="Google Shape;955;p207"/>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100"/>
              <a:buNone/>
              <a:defRPr sz="2100"/>
            </a:lvl1pPr>
            <a:lvl2pPr lvl="1" algn="l">
              <a:lnSpc>
                <a:spcPct val="115000"/>
              </a:lnSpc>
              <a:spcBef>
                <a:spcPts val="0"/>
              </a:spcBef>
              <a:spcAft>
                <a:spcPts val="0"/>
              </a:spcAft>
              <a:buSzPts val="2100"/>
              <a:buNone/>
              <a:defRPr sz="2100"/>
            </a:lvl2pPr>
            <a:lvl3pPr lvl="2" algn="l">
              <a:lnSpc>
                <a:spcPct val="115000"/>
              </a:lnSpc>
              <a:spcBef>
                <a:spcPts val="0"/>
              </a:spcBef>
              <a:spcAft>
                <a:spcPts val="0"/>
              </a:spcAft>
              <a:buSzPts val="2100"/>
              <a:buNone/>
              <a:defRPr sz="2100"/>
            </a:lvl3pPr>
            <a:lvl4pPr lvl="3" algn="l">
              <a:lnSpc>
                <a:spcPct val="115000"/>
              </a:lnSpc>
              <a:spcBef>
                <a:spcPts val="0"/>
              </a:spcBef>
              <a:spcAft>
                <a:spcPts val="0"/>
              </a:spcAft>
              <a:buSzPts val="2100"/>
              <a:buNone/>
              <a:defRPr sz="2100"/>
            </a:lvl4pPr>
            <a:lvl5pPr lvl="4" algn="l">
              <a:lnSpc>
                <a:spcPct val="115000"/>
              </a:lnSpc>
              <a:spcBef>
                <a:spcPts val="0"/>
              </a:spcBef>
              <a:spcAft>
                <a:spcPts val="0"/>
              </a:spcAft>
              <a:buSzPts val="2100"/>
              <a:buNone/>
              <a:defRPr sz="2100"/>
            </a:lvl5pPr>
            <a:lvl6pPr lvl="5" algn="l">
              <a:lnSpc>
                <a:spcPct val="115000"/>
              </a:lnSpc>
              <a:spcBef>
                <a:spcPts val="0"/>
              </a:spcBef>
              <a:spcAft>
                <a:spcPts val="0"/>
              </a:spcAft>
              <a:buSzPts val="2100"/>
              <a:buNone/>
              <a:defRPr sz="2100"/>
            </a:lvl6pPr>
            <a:lvl7pPr lvl="6" algn="l">
              <a:lnSpc>
                <a:spcPct val="115000"/>
              </a:lnSpc>
              <a:spcBef>
                <a:spcPts val="0"/>
              </a:spcBef>
              <a:spcAft>
                <a:spcPts val="0"/>
              </a:spcAft>
              <a:buSzPts val="2100"/>
              <a:buNone/>
              <a:defRPr sz="2100"/>
            </a:lvl7pPr>
            <a:lvl8pPr lvl="7" algn="l">
              <a:lnSpc>
                <a:spcPct val="115000"/>
              </a:lnSpc>
              <a:spcBef>
                <a:spcPts val="0"/>
              </a:spcBef>
              <a:spcAft>
                <a:spcPts val="0"/>
              </a:spcAft>
              <a:buSzPts val="2100"/>
              <a:buNone/>
              <a:defRPr sz="2100"/>
            </a:lvl8pPr>
            <a:lvl9pPr lvl="8" algn="l">
              <a:lnSpc>
                <a:spcPct val="115000"/>
              </a:lnSpc>
              <a:spcBef>
                <a:spcPts val="0"/>
              </a:spcBef>
              <a:spcAft>
                <a:spcPts val="0"/>
              </a:spcAft>
              <a:buSzPts val="2100"/>
              <a:buNone/>
              <a:defRPr sz="2100"/>
            </a:lvl9pPr>
          </a:lstStyle>
          <a:p/>
        </p:txBody>
      </p:sp>
      <p:sp>
        <p:nvSpPr>
          <p:cNvPr id="956" name="Google Shape;956;p207"/>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957" name="Shape 957"/>
        <p:cNvGrpSpPr/>
        <p:nvPr/>
      </p:nvGrpSpPr>
      <p:grpSpPr>
        <a:xfrm>
          <a:off x="0" y="0"/>
          <a:ext cx="0" cy="0"/>
          <a:chOff x="0" y="0"/>
          <a:chExt cx="0" cy="0"/>
        </a:xfrm>
      </p:grpSpPr>
      <p:sp>
        <p:nvSpPr>
          <p:cNvPr id="958" name="Google Shape;958;p208"/>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5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9pPr>
          </a:lstStyle>
          <a:p/>
        </p:txBody>
      </p:sp>
      <p:sp>
        <p:nvSpPr>
          <p:cNvPr id="959" name="Google Shape;959;p208"/>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960" name="Google Shape;960;p20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961" name="Google Shape;961;p208"/>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962" name="Google Shape;962;p208"/>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963" name="Google Shape;963;p20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964" name="Shape 964"/>
        <p:cNvGrpSpPr/>
        <p:nvPr/>
      </p:nvGrpSpPr>
      <p:grpSpPr>
        <a:xfrm>
          <a:off x="0" y="0"/>
          <a:ext cx="0" cy="0"/>
          <a:chOff x="0" y="0"/>
          <a:chExt cx="0" cy="0"/>
        </a:xfrm>
      </p:grpSpPr>
      <p:sp>
        <p:nvSpPr>
          <p:cNvPr id="965" name="Google Shape;965;p209"/>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966" name="Google Shape;966;p209"/>
          <p:cNvSpPr/>
          <p:nvPr/>
        </p:nvSpPr>
        <p:spPr>
          <a:xfrm>
            <a:off x="277425" y="3793361"/>
            <a:ext cx="3513600" cy="16089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967" name="Google Shape;967;p209"/>
          <p:cNvSpPr/>
          <p:nvPr/>
        </p:nvSpPr>
        <p:spPr>
          <a:xfrm>
            <a:off x="5298000" y="2048333"/>
            <a:ext cx="1350600" cy="1608900"/>
          </a:xfrm>
          <a:prstGeom prst="roundRect">
            <a:avLst>
              <a:gd fmla="val 20704"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Clr>
                <a:schemeClr val="lt1"/>
              </a:buClr>
              <a:buSzPts val="1200"/>
              <a:buNone/>
            </a:pPr>
            <a:r>
              <a:t/>
            </a:r>
            <a:endParaRPr sz="1800">
              <a:solidFill>
                <a:schemeClr val="lt2"/>
              </a:solidFill>
              <a:latin typeface="Arimo"/>
              <a:ea typeface="Arimo"/>
              <a:cs typeface="Arimo"/>
              <a:sym typeface="Arimo"/>
            </a:endParaRPr>
          </a:p>
        </p:txBody>
      </p:sp>
      <p:sp>
        <p:nvSpPr>
          <p:cNvPr id="968" name="Google Shape;968;p209"/>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2"/>
              </a:solidFill>
              <a:latin typeface="Arimo"/>
              <a:ea typeface="Arimo"/>
              <a:cs typeface="Arimo"/>
              <a:sym typeface="Arimo"/>
            </a:endParaRPr>
          </a:p>
        </p:txBody>
      </p:sp>
      <p:sp>
        <p:nvSpPr>
          <p:cNvPr id="969" name="Google Shape;969;p209"/>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4800" lIns="94800" spcFirstLastPara="1" rIns="94800" wrap="square" tIns="94800">
            <a:noAutofit/>
          </a:bodyPr>
          <a:lstStyle/>
          <a:p>
            <a:pPr indent="0" lvl="0" marL="0" rtl="0" algn="l">
              <a:spcBef>
                <a:spcPts val="0"/>
              </a:spcBef>
              <a:spcAft>
                <a:spcPts val="0"/>
              </a:spcAft>
              <a:buNone/>
            </a:pPr>
            <a:r>
              <a:t/>
            </a:r>
            <a:endParaRPr sz="2400">
              <a:solidFill>
                <a:schemeClr val="lt2"/>
              </a:solidFill>
              <a:latin typeface="Arimo"/>
              <a:ea typeface="Arimo"/>
              <a:cs typeface="Arimo"/>
              <a:sym typeface="Arimo"/>
            </a:endParaRPr>
          </a:p>
        </p:txBody>
      </p:sp>
      <p:sp>
        <p:nvSpPr>
          <p:cNvPr id="970" name="Google Shape;970;p209"/>
          <p:cNvSpPr/>
          <p:nvPr>
            <p:ph idx="2" type="pic"/>
          </p:nvPr>
        </p:nvSpPr>
        <p:spPr>
          <a:xfrm>
            <a:off x="3910200" y="3786750"/>
            <a:ext cx="3486300" cy="1608900"/>
          </a:xfrm>
          <a:prstGeom prst="roundRect">
            <a:avLst>
              <a:gd fmla="val 16397" name="adj"/>
            </a:avLst>
          </a:prstGeom>
          <a:noFill/>
          <a:ln>
            <a:noFill/>
          </a:ln>
        </p:spPr>
      </p:sp>
      <p:sp>
        <p:nvSpPr>
          <p:cNvPr id="971" name="Google Shape;971;p209"/>
          <p:cNvSpPr/>
          <p:nvPr>
            <p:ph idx="3" type="pic"/>
          </p:nvPr>
        </p:nvSpPr>
        <p:spPr>
          <a:xfrm>
            <a:off x="277500" y="308333"/>
            <a:ext cx="2765700" cy="3348900"/>
          </a:xfrm>
          <a:prstGeom prst="roundRect">
            <a:avLst>
              <a:gd fmla="val 8721" name="adj"/>
            </a:avLst>
          </a:prstGeom>
          <a:noFill/>
          <a:ln>
            <a:noFill/>
          </a:ln>
        </p:spPr>
      </p:sp>
      <p:sp>
        <p:nvSpPr>
          <p:cNvPr id="972" name="Google Shape;972;p209"/>
          <p:cNvSpPr/>
          <p:nvPr>
            <p:ph idx="4" type="pic"/>
          </p:nvPr>
        </p:nvSpPr>
        <p:spPr>
          <a:xfrm>
            <a:off x="3161225" y="308333"/>
            <a:ext cx="1350600" cy="1608900"/>
          </a:xfrm>
          <a:prstGeom prst="roundRect">
            <a:avLst>
              <a:gd fmla="val 15267" name="adj"/>
            </a:avLst>
          </a:prstGeom>
          <a:noFill/>
          <a:ln>
            <a:noFill/>
          </a:ln>
        </p:spPr>
      </p:sp>
      <p:sp>
        <p:nvSpPr>
          <p:cNvPr id="973" name="Google Shape;973;p209"/>
          <p:cNvSpPr/>
          <p:nvPr>
            <p:ph idx="5" type="pic"/>
          </p:nvPr>
        </p:nvSpPr>
        <p:spPr>
          <a:xfrm>
            <a:off x="6883575" y="443944"/>
            <a:ext cx="1866000" cy="3083400"/>
          </a:xfrm>
          <a:prstGeom prst="roundRect">
            <a:avLst>
              <a:gd fmla="val 9097" name="adj"/>
            </a:avLst>
          </a:prstGeom>
          <a:noFill/>
          <a:ln>
            <a:noFill/>
          </a:ln>
        </p:spPr>
      </p:sp>
      <p:sp>
        <p:nvSpPr>
          <p:cNvPr id="974" name="Google Shape;974;p209"/>
          <p:cNvSpPr/>
          <p:nvPr>
            <p:ph idx="6" type="pic"/>
          </p:nvPr>
        </p:nvSpPr>
        <p:spPr>
          <a:xfrm>
            <a:off x="7516025" y="3786333"/>
            <a:ext cx="1350600" cy="1608900"/>
          </a:xfrm>
          <a:prstGeom prst="roundRect">
            <a:avLst>
              <a:gd fmla="val 16397" name="adj"/>
            </a:avLst>
          </a:prstGeom>
          <a:noFill/>
          <a:ln>
            <a:noFill/>
          </a:ln>
        </p:spPr>
      </p:sp>
      <p:sp>
        <p:nvSpPr>
          <p:cNvPr id="975" name="Google Shape;975;p209"/>
          <p:cNvSpPr/>
          <p:nvPr>
            <p:ph idx="7" type="pic"/>
          </p:nvPr>
        </p:nvSpPr>
        <p:spPr>
          <a:xfrm>
            <a:off x="394425" y="3920528"/>
            <a:ext cx="3279600" cy="1354200"/>
          </a:xfrm>
          <a:prstGeom prst="roundRect">
            <a:avLst>
              <a:gd fmla="val 11412" name="adj"/>
            </a:avLst>
          </a:prstGeom>
          <a:noFill/>
          <a:ln>
            <a:noFill/>
          </a:ln>
        </p:spPr>
      </p:sp>
      <p:sp>
        <p:nvSpPr>
          <p:cNvPr id="976" name="Google Shape;976;p209"/>
          <p:cNvSpPr/>
          <p:nvPr/>
        </p:nvSpPr>
        <p:spPr>
          <a:xfrm>
            <a:off x="3161225" y="2047333"/>
            <a:ext cx="2018700" cy="1608900"/>
          </a:xfrm>
          <a:prstGeom prst="roundRect">
            <a:avLst>
              <a:gd fmla="val 16667"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977" name="Google Shape;977;p209"/>
          <p:cNvSpPr/>
          <p:nvPr/>
        </p:nvSpPr>
        <p:spPr>
          <a:xfrm>
            <a:off x="4629850" y="310334"/>
            <a:ext cx="2018700" cy="1608900"/>
          </a:xfrm>
          <a:prstGeom prst="roundRect">
            <a:avLst>
              <a:gd fmla="val 16667" name="adj"/>
            </a:avLst>
          </a:prstGeom>
          <a:solidFill>
            <a:schemeClr val="lt2"/>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dk1"/>
              </a:solidFill>
              <a:latin typeface="Arimo"/>
              <a:ea typeface="Arimo"/>
              <a:cs typeface="Arimo"/>
              <a:sym typeface="Arimo"/>
            </a:endParaRPr>
          </a:p>
        </p:txBody>
      </p:sp>
      <p:cxnSp>
        <p:nvCxnSpPr>
          <p:cNvPr id="978" name="Google Shape;978;p209"/>
          <p:cNvCxnSpPr>
            <a:stCxn id="976" idx="1"/>
            <a:endCxn id="976" idx="3"/>
          </p:cNvCxnSpPr>
          <p:nvPr/>
        </p:nvCxnSpPr>
        <p:spPr>
          <a:xfrm>
            <a:off x="3161225" y="2851783"/>
            <a:ext cx="2018700" cy="0"/>
          </a:xfrm>
          <a:prstGeom prst="straightConnector1">
            <a:avLst/>
          </a:prstGeom>
          <a:noFill/>
          <a:ln cap="flat" cmpd="sng" w="9525">
            <a:solidFill>
              <a:schemeClr val="accent3"/>
            </a:solidFill>
            <a:prstDash val="solid"/>
            <a:round/>
            <a:headEnd len="med" w="med" type="none"/>
            <a:tailEnd len="med" w="med" type="none"/>
          </a:ln>
        </p:spPr>
      </p:cxnSp>
      <p:sp>
        <p:nvSpPr>
          <p:cNvPr id="979" name="Google Shape;979;p209"/>
          <p:cNvSpPr txBox="1"/>
          <p:nvPr>
            <p:ph idx="1" type="subTitle"/>
          </p:nvPr>
        </p:nvSpPr>
        <p:spPr>
          <a:xfrm>
            <a:off x="394425" y="4505722"/>
            <a:ext cx="3279600" cy="63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600">
                <a:solidFill>
                  <a:schemeClr val="lt1"/>
                </a:solidFill>
                <a:latin typeface="Arimo"/>
                <a:ea typeface="Arimo"/>
                <a:cs typeface="Arimo"/>
                <a:sym typeface="Arimo"/>
              </a:defRPr>
            </a:lvl2pPr>
            <a:lvl3pPr lvl="2">
              <a:lnSpc>
                <a:spcPct val="90000"/>
              </a:lnSpc>
              <a:spcBef>
                <a:spcPts val="800"/>
              </a:spcBef>
              <a:spcAft>
                <a:spcPts val="0"/>
              </a:spcAft>
              <a:buNone/>
              <a:defRPr sz="1600">
                <a:solidFill>
                  <a:schemeClr val="lt1"/>
                </a:solidFill>
                <a:latin typeface="Arimo"/>
                <a:ea typeface="Arimo"/>
                <a:cs typeface="Arimo"/>
                <a:sym typeface="Arimo"/>
              </a:defRPr>
            </a:lvl3pPr>
            <a:lvl4pPr lvl="3">
              <a:lnSpc>
                <a:spcPct val="90000"/>
              </a:lnSpc>
              <a:spcBef>
                <a:spcPts val="800"/>
              </a:spcBef>
              <a:spcAft>
                <a:spcPts val="0"/>
              </a:spcAft>
              <a:buNone/>
              <a:defRPr sz="1600">
                <a:solidFill>
                  <a:schemeClr val="lt1"/>
                </a:solidFill>
                <a:latin typeface="Arimo"/>
                <a:ea typeface="Arimo"/>
                <a:cs typeface="Arimo"/>
                <a:sym typeface="Arimo"/>
              </a:defRPr>
            </a:lvl4pPr>
            <a:lvl5pPr lvl="4">
              <a:lnSpc>
                <a:spcPct val="90000"/>
              </a:lnSpc>
              <a:spcBef>
                <a:spcPts val="800"/>
              </a:spcBef>
              <a:spcAft>
                <a:spcPts val="0"/>
              </a:spcAft>
              <a:buNone/>
              <a:defRPr sz="1600">
                <a:solidFill>
                  <a:schemeClr val="lt1"/>
                </a:solidFill>
                <a:latin typeface="Arimo"/>
                <a:ea typeface="Arimo"/>
                <a:cs typeface="Arimo"/>
                <a:sym typeface="Arimo"/>
              </a:defRPr>
            </a:lvl5pPr>
            <a:lvl6pPr lvl="5">
              <a:lnSpc>
                <a:spcPct val="90000"/>
              </a:lnSpc>
              <a:spcBef>
                <a:spcPts val="800"/>
              </a:spcBef>
              <a:spcAft>
                <a:spcPts val="0"/>
              </a:spcAft>
              <a:buNone/>
              <a:defRPr sz="1600">
                <a:solidFill>
                  <a:schemeClr val="lt1"/>
                </a:solidFill>
                <a:latin typeface="Arimo"/>
                <a:ea typeface="Arimo"/>
                <a:cs typeface="Arimo"/>
                <a:sym typeface="Arimo"/>
              </a:defRPr>
            </a:lvl6pPr>
            <a:lvl7pPr lvl="6">
              <a:lnSpc>
                <a:spcPct val="90000"/>
              </a:lnSpc>
              <a:spcBef>
                <a:spcPts val="800"/>
              </a:spcBef>
              <a:spcAft>
                <a:spcPts val="0"/>
              </a:spcAft>
              <a:buNone/>
              <a:defRPr sz="1600">
                <a:solidFill>
                  <a:schemeClr val="lt1"/>
                </a:solidFill>
                <a:latin typeface="Arimo"/>
                <a:ea typeface="Arimo"/>
                <a:cs typeface="Arimo"/>
                <a:sym typeface="Arimo"/>
              </a:defRPr>
            </a:lvl7pPr>
            <a:lvl8pPr lvl="7">
              <a:lnSpc>
                <a:spcPct val="90000"/>
              </a:lnSpc>
              <a:spcBef>
                <a:spcPts val="800"/>
              </a:spcBef>
              <a:spcAft>
                <a:spcPts val="0"/>
              </a:spcAft>
              <a:buNone/>
              <a:defRPr sz="1600">
                <a:solidFill>
                  <a:schemeClr val="lt1"/>
                </a:solidFill>
                <a:latin typeface="Arimo"/>
                <a:ea typeface="Arimo"/>
                <a:cs typeface="Arimo"/>
                <a:sym typeface="Arimo"/>
              </a:defRPr>
            </a:lvl8pPr>
            <a:lvl9pPr lvl="8">
              <a:lnSpc>
                <a:spcPct val="90000"/>
              </a:lnSpc>
              <a:spcBef>
                <a:spcPts val="800"/>
              </a:spcBef>
              <a:spcAft>
                <a:spcPts val="800"/>
              </a:spcAft>
              <a:buNone/>
              <a:defRPr sz="1600">
                <a:solidFill>
                  <a:schemeClr val="lt1"/>
                </a:solidFill>
                <a:latin typeface="Arimo"/>
                <a:ea typeface="Arimo"/>
                <a:cs typeface="Arimo"/>
                <a:sym typeface="Arimo"/>
              </a:defRPr>
            </a:lvl9pPr>
          </a:lstStyle>
          <a:p/>
        </p:txBody>
      </p:sp>
      <p:sp>
        <p:nvSpPr>
          <p:cNvPr id="980" name="Google Shape;980;p209"/>
          <p:cNvSpPr txBox="1"/>
          <p:nvPr>
            <p:ph idx="8" type="subTitle"/>
          </p:nvPr>
        </p:nvSpPr>
        <p:spPr>
          <a:xfrm>
            <a:off x="6883575" y="673194"/>
            <a:ext cx="1866000" cy="6372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600">
                <a:solidFill>
                  <a:schemeClr val="lt2"/>
                </a:solidFill>
                <a:latin typeface="Arimo"/>
                <a:ea typeface="Arimo"/>
                <a:cs typeface="Arimo"/>
                <a:sym typeface="Arimo"/>
              </a:defRPr>
            </a:lvl2pPr>
            <a:lvl3pPr lvl="2">
              <a:lnSpc>
                <a:spcPct val="90000"/>
              </a:lnSpc>
              <a:spcBef>
                <a:spcPts val="800"/>
              </a:spcBef>
              <a:spcAft>
                <a:spcPts val="0"/>
              </a:spcAft>
              <a:buNone/>
              <a:defRPr sz="1600">
                <a:solidFill>
                  <a:schemeClr val="lt2"/>
                </a:solidFill>
                <a:latin typeface="Arimo"/>
                <a:ea typeface="Arimo"/>
                <a:cs typeface="Arimo"/>
                <a:sym typeface="Arimo"/>
              </a:defRPr>
            </a:lvl3pPr>
            <a:lvl4pPr lvl="3">
              <a:lnSpc>
                <a:spcPct val="90000"/>
              </a:lnSpc>
              <a:spcBef>
                <a:spcPts val="800"/>
              </a:spcBef>
              <a:spcAft>
                <a:spcPts val="0"/>
              </a:spcAft>
              <a:buNone/>
              <a:defRPr sz="1600">
                <a:solidFill>
                  <a:schemeClr val="lt2"/>
                </a:solidFill>
                <a:latin typeface="Arimo"/>
                <a:ea typeface="Arimo"/>
                <a:cs typeface="Arimo"/>
                <a:sym typeface="Arimo"/>
              </a:defRPr>
            </a:lvl4pPr>
            <a:lvl5pPr lvl="4">
              <a:lnSpc>
                <a:spcPct val="90000"/>
              </a:lnSpc>
              <a:spcBef>
                <a:spcPts val="800"/>
              </a:spcBef>
              <a:spcAft>
                <a:spcPts val="0"/>
              </a:spcAft>
              <a:buNone/>
              <a:defRPr sz="1600">
                <a:solidFill>
                  <a:schemeClr val="lt2"/>
                </a:solidFill>
                <a:latin typeface="Arimo"/>
                <a:ea typeface="Arimo"/>
                <a:cs typeface="Arimo"/>
                <a:sym typeface="Arimo"/>
              </a:defRPr>
            </a:lvl5pPr>
            <a:lvl6pPr lvl="5">
              <a:lnSpc>
                <a:spcPct val="90000"/>
              </a:lnSpc>
              <a:spcBef>
                <a:spcPts val="800"/>
              </a:spcBef>
              <a:spcAft>
                <a:spcPts val="0"/>
              </a:spcAft>
              <a:buNone/>
              <a:defRPr sz="1600">
                <a:solidFill>
                  <a:schemeClr val="lt2"/>
                </a:solidFill>
                <a:latin typeface="Arimo"/>
                <a:ea typeface="Arimo"/>
                <a:cs typeface="Arimo"/>
                <a:sym typeface="Arimo"/>
              </a:defRPr>
            </a:lvl6pPr>
            <a:lvl7pPr lvl="6">
              <a:lnSpc>
                <a:spcPct val="90000"/>
              </a:lnSpc>
              <a:spcBef>
                <a:spcPts val="800"/>
              </a:spcBef>
              <a:spcAft>
                <a:spcPts val="0"/>
              </a:spcAft>
              <a:buNone/>
              <a:defRPr sz="1600">
                <a:solidFill>
                  <a:schemeClr val="lt2"/>
                </a:solidFill>
                <a:latin typeface="Arimo"/>
                <a:ea typeface="Arimo"/>
                <a:cs typeface="Arimo"/>
                <a:sym typeface="Arimo"/>
              </a:defRPr>
            </a:lvl7pPr>
            <a:lvl8pPr lvl="7">
              <a:lnSpc>
                <a:spcPct val="90000"/>
              </a:lnSpc>
              <a:spcBef>
                <a:spcPts val="800"/>
              </a:spcBef>
              <a:spcAft>
                <a:spcPts val="0"/>
              </a:spcAft>
              <a:buNone/>
              <a:defRPr sz="1600">
                <a:solidFill>
                  <a:schemeClr val="lt2"/>
                </a:solidFill>
                <a:latin typeface="Arimo"/>
                <a:ea typeface="Arimo"/>
                <a:cs typeface="Arimo"/>
                <a:sym typeface="Arimo"/>
              </a:defRPr>
            </a:lvl8pPr>
            <a:lvl9pPr lvl="8">
              <a:lnSpc>
                <a:spcPct val="90000"/>
              </a:lnSpc>
              <a:spcBef>
                <a:spcPts val="800"/>
              </a:spcBef>
              <a:spcAft>
                <a:spcPts val="800"/>
              </a:spcAft>
              <a:buNone/>
              <a:defRPr sz="1600">
                <a:solidFill>
                  <a:schemeClr val="lt2"/>
                </a:solidFill>
                <a:latin typeface="Arimo"/>
                <a:ea typeface="Arimo"/>
                <a:cs typeface="Arimo"/>
                <a:sym typeface="Arimo"/>
              </a:defRPr>
            </a:lvl9pPr>
          </a:lstStyle>
          <a:p/>
        </p:txBody>
      </p:sp>
      <p:sp>
        <p:nvSpPr>
          <p:cNvPr id="981" name="Google Shape;981;p209"/>
          <p:cNvSpPr txBox="1"/>
          <p:nvPr>
            <p:ph idx="9" type="subTitle"/>
          </p:nvPr>
        </p:nvSpPr>
        <p:spPr>
          <a:xfrm>
            <a:off x="3910200" y="4199083"/>
            <a:ext cx="3486300" cy="7839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25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982" name="Google Shape;982;p209"/>
          <p:cNvSpPr txBox="1"/>
          <p:nvPr>
            <p:ph idx="13" type="subTitle"/>
          </p:nvPr>
        </p:nvSpPr>
        <p:spPr>
          <a:xfrm>
            <a:off x="291075" y="2857500"/>
            <a:ext cx="2765700" cy="7839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2500">
                <a:solidFill>
                  <a:schemeClr val="lt1"/>
                </a:solidFill>
                <a:latin typeface="Arimo"/>
                <a:ea typeface="Arimo"/>
                <a:cs typeface="Arimo"/>
                <a:sym typeface="Arimo"/>
              </a:defRPr>
            </a:lvl1pPr>
            <a:lvl2pPr lvl="1">
              <a:lnSpc>
                <a:spcPct val="90000"/>
              </a:lnSpc>
              <a:spcBef>
                <a:spcPts val="800"/>
              </a:spcBef>
              <a:spcAft>
                <a:spcPts val="0"/>
              </a:spcAft>
              <a:buNone/>
              <a:defRPr sz="2600">
                <a:solidFill>
                  <a:schemeClr val="lt1"/>
                </a:solidFill>
                <a:latin typeface="Arimo"/>
                <a:ea typeface="Arimo"/>
                <a:cs typeface="Arimo"/>
                <a:sym typeface="Arimo"/>
              </a:defRPr>
            </a:lvl2pPr>
            <a:lvl3pPr lvl="2">
              <a:lnSpc>
                <a:spcPct val="90000"/>
              </a:lnSpc>
              <a:spcBef>
                <a:spcPts val="800"/>
              </a:spcBef>
              <a:spcAft>
                <a:spcPts val="0"/>
              </a:spcAft>
              <a:buNone/>
              <a:defRPr sz="2600">
                <a:solidFill>
                  <a:schemeClr val="lt1"/>
                </a:solidFill>
                <a:latin typeface="Arimo"/>
                <a:ea typeface="Arimo"/>
                <a:cs typeface="Arimo"/>
                <a:sym typeface="Arimo"/>
              </a:defRPr>
            </a:lvl3pPr>
            <a:lvl4pPr lvl="3">
              <a:lnSpc>
                <a:spcPct val="90000"/>
              </a:lnSpc>
              <a:spcBef>
                <a:spcPts val="800"/>
              </a:spcBef>
              <a:spcAft>
                <a:spcPts val="0"/>
              </a:spcAft>
              <a:buNone/>
              <a:defRPr sz="2600">
                <a:solidFill>
                  <a:schemeClr val="lt1"/>
                </a:solidFill>
                <a:latin typeface="Arimo"/>
                <a:ea typeface="Arimo"/>
                <a:cs typeface="Arimo"/>
                <a:sym typeface="Arimo"/>
              </a:defRPr>
            </a:lvl4pPr>
            <a:lvl5pPr lvl="4">
              <a:lnSpc>
                <a:spcPct val="90000"/>
              </a:lnSpc>
              <a:spcBef>
                <a:spcPts val="800"/>
              </a:spcBef>
              <a:spcAft>
                <a:spcPts val="0"/>
              </a:spcAft>
              <a:buNone/>
              <a:defRPr sz="2600">
                <a:solidFill>
                  <a:schemeClr val="lt1"/>
                </a:solidFill>
                <a:latin typeface="Arimo"/>
                <a:ea typeface="Arimo"/>
                <a:cs typeface="Arimo"/>
                <a:sym typeface="Arimo"/>
              </a:defRPr>
            </a:lvl5pPr>
            <a:lvl6pPr lvl="5">
              <a:lnSpc>
                <a:spcPct val="90000"/>
              </a:lnSpc>
              <a:spcBef>
                <a:spcPts val="800"/>
              </a:spcBef>
              <a:spcAft>
                <a:spcPts val="0"/>
              </a:spcAft>
              <a:buNone/>
              <a:defRPr sz="2600">
                <a:solidFill>
                  <a:schemeClr val="lt1"/>
                </a:solidFill>
                <a:latin typeface="Arimo"/>
                <a:ea typeface="Arimo"/>
                <a:cs typeface="Arimo"/>
                <a:sym typeface="Arimo"/>
              </a:defRPr>
            </a:lvl6pPr>
            <a:lvl7pPr lvl="6">
              <a:lnSpc>
                <a:spcPct val="90000"/>
              </a:lnSpc>
              <a:spcBef>
                <a:spcPts val="800"/>
              </a:spcBef>
              <a:spcAft>
                <a:spcPts val="0"/>
              </a:spcAft>
              <a:buNone/>
              <a:defRPr sz="2600">
                <a:solidFill>
                  <a:schemeClr val="lt1"/>
                </a:solidFill>
                <a:latin typeface="Arimo"/>
                <a:ea typeface="Arimo"/>
                <a:cs typeface="Arimo"/>
                <a:sym typeface="Arimo"/>
              </a:defRPr>
            </a:lvl7pPr>
            <a:lvl8pPr lvl="7">
              <a:lnSpc>
                <a:spcPct val="90000"/>
              </a:lnSpc>
              <a:spcBef>
                <a:spcPts val="800"/>
              </a:spcBef>
              <a:spcAft>
                <a:spcPts val="0"/>
              </a:spcAft>
              <a:buNone/>
              <a:defRPr sz="2600">
                <a:solidFill>
                  <a:schemeClr val="lt1"/>
                </a:solidFill>
                <a:latin typeface="Arimo"/>
                <a:ea typeface="Arimo"/>
                <a:cs typeface="Arimo"/>
                <a:sym typeface="Arimo"/>
              </a:defRPr>
            </a:lvl8pPr>
            <a:lvl9pPr lvl="8">
              <a:lnSpc>
                <a:spcPct val="90000"/>
              </a:lnSpc>
              <a:spcBef>
                <a:spcPts val="800"/>
              </a:spcBef>
              <a:spcAft>
                <a:spcPts val="800"/>
              </a:spcAft>
              <a:buNone/>
              <a:defRPr sz="2600">
                <a:solidFill>
                  <a:schemeClr val="lt1"/>
                </a:solidFill>
                <a:latin typeface="Arimo"/>
                <a:ea typeface="Arimo"/>
                <a:cs typeface="Arimo"/>
                <a:sym typeface="Arimo"/>
              </a:defRPr>
            </a:lvl9pPr>
          </a:lstStyle>
          <a:p/>
        </p:txBody>
      </p:sp>
      <p:sp>
        <p:nvSpPr>
          <p:cNvPr id="983" name="Google Shape;983;p209"/>
          <p:cNvSpPr txBox="1"/>
          <p:nvPr>
            <p:ph idx="14" type="subTitle"/>
          </p:nvPr>
        </p:nvSpPr>
        <p:spPr>
          <a:xfrm>
            <a:off x="4629850" y="771557"/>
            <a:ext cx="2018700" cy="6297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1900">
                <a:latin typeface="Arimo"/>
                <a:ea typeface="Arimo"/>
                <a:cs typeface="Arimo"/>
                <a:sym typeface="Arimo"/>
              </a:defRPr>
            </a:lvl1pPr>
            <a:lvl2pPr lvl="1" algn="ctr">
              <a:lnSpc>
                <a:spcPct val="90000"/>
              </a:lnSpc>
              <a:spcBef>
                <a:spcPts val="800"/>
              </a:spcBef>
              <a:spcAft>
                <a:spcPts val="0"/>
              </a:spcAft>
              <a:buNone/>
              <a:defRPr sz="2600">
                <a:latin typeface="Arimo"/>
                <a:ea typeface="Arimo"/>
                <a:cs typeface="Arimo"/>
                <a:sym typeface="Arimo"/>
              </a:defRPr>
            </a:lvl2pPr>
            <a:lvl3pPr lvl="2" algn="ctr">
              <a:lnSpc>
                <a:spcPct val="90000"/>
              </a:lnSpc>
              <a:spcBef>
                <a:spcPts val="800"/>
              </a:spcBef>
              <a:spcAft>
                <a:spcPts val="0"/>
              </a:spcAft>
              <a:buNone/>
              <a:defRPr sz="2600">
                <a:latin typeface="Arimo"/>
                <a:ea typeface="Arimo"/>
                <a:cs typeface="Arimo"/>
                <a:sym typeface="Arimo"/>
              </a:defRPr>
            </a:lvl3pPr>
            <a:lvl4pPr lvl="3" algn="ctr">
              <a:lnSpc>
                <a:spcPct val="90000"/>
              </a:lnSpc>
              <a:spcBef>
                <a:spcPts val="800"/>
              </a:spcBef>
              <a:spcAft>
                <a:spcPts val="0"/>
              </a:spcAft>
              <a:buNone/>
              <a:defRPr sz="2600">
                <a:latin typeface="Arimo"/>
                <a:ea typeface="Arimo"/>
                <a:cs typeface="Arimo"/>
                <a:sym typeface="Arimo"/>
              </a:defRPr>
            </a:lvl4pPr>
            <a:lvl5pPr lvl="4" algn="ctr">
              <a:lnSpc>
                <a:spcPct val="90000"/>
              </a:lnSpc>
              <a:spcBef>
                <a:spcPts val="800"/>
              </a:spcBef>
              <a:spcAft>
                <a:spcPts val="0"/>
              </a:spcAft>
              <a:buNone/>
              <a:defRPr sz="2600">
                <a:latin typeface="Arimo"/>
                <a:ea typeface="Arimo"/>
                <a:cs typeface="Arimo"/>
                <a:sym typeface="Arimo"/>
              </a:defRPr>
            </a:lvl5pPr>
            <a:lvl6pPr lvl="5" algn="ctr">
              <a:lnSpc>
                <a:spcPct val="90000"/>
              </a:lnSpc>
              <a:spcBef>
                <a:spcPts val="800"/>
              </a:spcBef>
              <a:spcAft>
                <a:spcPts val="0"/>
              </a:spcAft>
              <a:buNone/>
              <a:defRPr sz="2600">
                <a:latin typeface="Arimo"/>
                <a:ea typeface="Arimo"/>
                <a:cs typeface="Arimo"/>
                <a:sym typeface="Arimo"/>
              </a:defRPr>
            </a:lvl6pPr>
            <a:lvl7pPr lvl="6" algn="ctr">
              <a:lnSpc>
                <a:spcPct val="90000"/>
              </a:lnSpc>
              <a:spcBef>
                <a:spcPts val="800"/>
              </a:spcBef>
              <a:spcAft>
                <a:spcPts val="0"/>
              </a:spcAft>
              <a:buNone/>
              <a:defRPr sz="2600">
                <a:latin typeface="Arimo"/>
                <a:ea typeface="Arimo"/>
                <a:cs typeface="Arimo"/>
                <a:sym typeface="Arimo"/>
              </a:defRPr>
            </a:lvl7pPr>
            <a:lvl8pPr lvl="7" algn="ctr">
              <a:lnSpc>
                <a:spcPct val="90000"/>
              </a:lnSpc>
              <a:spcBef>
                <a:spcPts val="800"/>
              </a:spcBef>
              <a:spcAft>
                <a:spcPts val="0"/>
              </a:spcAft>
              <a:buNone/>
              <a:defRPr sz="2600">
                <a:latin typeface="Arimo"/>
                <a:ea typeface="Arimo"/>
                <a:cs typeface="Arimo"/>
                <a:sym typeface="Arimo"/>
              </a:defRPr>
            </a:lvl8pPr>
            <a:lvl9pPr lvl="8" algn="ctr">
              <a:lnSpc>
                <a:spcPct val="90000"/>
              </a:lnSpc>
              <a:spcBef>
                <a:spcPts val="800"/>
              </a:spcBef>
              <a:spcAft>
                <a:spcPts val="800"/>
              </a:spcAft>
              <a:buNone/>
              <a:defRPr sz="2600">
                <a:latin typeface="Arimo"/>
                <a:ea typeface="Arimo"/>
                <a:cs typeface="Arimo"/>
                <a:sym typeface="Arimo"/>
              </a:defRPr>
            </a:lvl9pPr>
          </a:lstStyle>
          <a:p/>
        </p:txBody>
      </p:sp>
      <p:sp>
        <p:nvSpPr>
          <p:cNvPr id="984" name="Google Shape;984;p209"/>
          <p:cNvSpPr txBox="1"/>
          <p:nvPr>
            <p:ph idx="15" type="subTitle"/>
          </p:nvPr>
        </p:nvSpPr>
        <p:spPr>
          <a:xfrm>
            <a:off x="4629900" y="1544978"/>
            <a:ext cx="2018700" cy="249000"/>
          </a:xfrm>
          <a:prstGeom prst="rect">
            <a:avLst/>
          </a:prstGeom>
        </p:spPr>
        <p:txBody>
          <a:bodyPr anchorCtr="0" anchor="b" bIns="0" lIns="94800" spcFirstLastPara="1" rIns="94800"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800">
                <a:latin typeface="Arimo"/>
                <a:ea typeface="Arimo"/>
                <a:cs typeface="Arimo"/>
                <a:sym typeface="Arimo"/>
              </a:defRPr>
            </a:lvl2pPr>
            <a:lvl3pPr lvl="2" algn="ctr">
              <a:lnSpc>
                <a:spcPct val="90000"/>
              </a:lnSpc>
              <a:spcBef>
                <a:spcPts val="800"/>
              </a:spcBef>
              <a:spcAft>
                <a:spcPts val="0"/>
              </a:spcAft>
              <a:buNone/>
              <a:defRPr sz="2800">
                <a:latin typeface="Arimo"/>
                <a:ea typeface="Arimo"/>
                <a:cs typeface="Arimo"/>
                <a:sym typeface="Arimo"/>
              </a:defRPr>
            </a:lvl3pPr>
            <a:lvl4pPr lvl="3" algn="ctr">
              <a:lnSpc>
                <a:spcPct val="90000"/>
              </a:lnSpc>
              <a:spcBef>
                <a:spcPts val="800"/>
              </a:spcBef>
              <a:spcAft>
                <a:spcPts val="0"/>
              </a:spcAft>
              <a:buNone/>
              <a:defRPr sz="2800">
                <a:latin typeface="Arimo"/>
                <a:ea typeface="Arimo"/>
                <a:cs typeface="Arimo"/>
                <a:sym typeface="Arimo"/>
              </a:defRPr>
            </a:lvl4pPr>
            <a:lvl5pPr lvl="4" algn="ctr">
              <a:lnSpc>
                <a:spcPct val="90000"/>
              </a:lnSpc>
              <a:spcBef>
                <a:spcPts val="800"/>
              </a:spcBef>
              <a:spcAft>
                <a:spcPts val="0"/>
              </a:spcAft>
              <a:buNone/>
              <a:defRPr sz="2800">
                <a:latin typeface="Arimo"/>
                <a:ea typeface="Arimo"/>
                <a:cs typeface="Arimo"/>
                <a:sym typeface="Arimo"/>
              </a:defRPr>
            </a:lvl5pPr>
            <a:lvl6pPr lvl="5" algn="ctr">
              <a:lnSpc>
                <a:spcPct val="90000"/>
              </a:lnSpc>
              <a:spcBef>
                <a:spcPts val="800"/>
              </a:spcBef>
              <a:spcAft>
                <a:spcPts val="0"/>
              </a:spcAft>
              <a:buNone/>
              <a:defRPr sz="2800">
                <a:latin typeface="Arimo"/>
                <a:ea typeface="Arimo"/>
                <a:cs typeface="Arimo"/>
                <a:sym typeface="Arimo"/>
              </a:defRPr>
            </a:lvl6pPr>
            <a:lvl7pPr lvl="6" algn="ctr">
              <a:lnSpc>
                <a:spcPct val="90000"/>
              </a:lnSpc>
              <a:spcBef>
                <a:spcPts val="800"/>
              </a:spcBef>
              <a:spcAft>
                <a:spcPts val="0"/>
              </a:spcAft>
              <a:buNone/>
              <a:defRPr sz="2800">
                <a:latin typeface="Arimo"/>
                <a:ea typeface="Arimo"/>
                <a:cs typeface="Arimo"/>
                <a:sym typeface="Arimo"/>
              </a:defRPr>
            </a:lvl7pPr>
            <a:lvl8pPr lvl="7" algn="ctr">
              <a:lnSpc>
                <a:spcPct val="90000"/>
              </a:lnSpc>
              <a:spcBef>
                <a:spcPts val="800"/>
              </a:spcBef>
              <a:spcAft>
                <a:spcPts val="0"/>
              </a:spcAft>
              <a:buNone/>
              <a:defRPr sz="2800">
                <a:latin typeface="Arimo"/>
                <a:ea typeface="Arimo"/>
                <a:cs typeface="Arimo"/>
                <a:sym typeface="Arimo"/>
              </a:defRPr>
            </a:lvl8pPr>
            <a:lvl9pPr lvl="8" algn="ctr">
              <a:lnSpc>
                <a:spcPct val="90000"/>
              </a:lnSpc>
              <a:spcBef>
                <a:spcPts val="800"/>
              </a:spcBef>
              <a:spcAft>
                <a:spcPts val="800"/>
              </a:spcAft>
              <a:buNone/>
              <a:defRPr sz="2800">
                <a:latin typeface="Arimo"/>
                <a:ea typeface="Arimo"/>
                <a:cs typeface="Arimo"/>
                <a:sym typeface="Arimo"/>
              </a:defRPr>
            </a:lvl9pPr>
          </a:lstStyle>
          <a:p/>
        </p:txBody>
      </p:sp>
      <p:sp>
        <p:nvSpPr>
          <p:cNvPr id="985" name="Google Shape;985;p209"/>
          <p:cNvSpPr txBox="1"/>
          <p:nvPr>
            <p:ph idx="16" type="subTitle"/>
          </p:nvPr>
        </p:nvSpPr>
        <p:spPr>
          <a:xfrm>
            <a:off x="3596775" y="2546667"/>
            <a:ext cx="1507500" cy="2490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986" name="Google Shape;986;p209"/>
          <p:cNvSpPr txBox="1"/>
          <p:nvPr>
            <p:ph idx="17" type="subTitle"/>
          </p:nvPr>
        </p:nvSpPr>
        <p:spPr>
          <a:xfrm>
            <a:off x="3596775" y="3330389"/>
            <a:ext cx="1507500" cy="2490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987" name="Google Shape;987;p209"/>
          <p:cNvSpPr txBox="1"/>
          <p:nvPr>
            <p:ph idx="18" type="subTitle"/>
          </p:nvPr>
        </p:nvSpPr>
        <p:spPr>
          <a:xfrm>
            <a:off x="3596675" y="2149444"/>
            <a:ext cx="1507500" cy="39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988" name="Google Shape;988;p209"/>
          <p:cNvSpPr txBox="1"/>
          <p:nvPr>
            <p:ph idx="19" type="subTitle"/>
          </p:nvPr>
        </p:nvSpPr>
        <p:spPr>
          <a:xfrm>
            <a:off x="3596775" y="2909125"/>
            <a:ext cx="1507500" cy="39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989" name="Google Shape;989;p209"/>
          <p:cNvSpPr txBox="1"/>
          <p:nvPr>
            <p:ph idx="20" type="subTitle"/>
          </p:nvPr>
        </p:nvSpPr>
        <p:spPr>
          <a:xfrm>
            <a:off x="5297950" y="3206222"/>
            <a:ext cx="1350600" cy="321000"/>
          </a:xfrm>
          <a:prstGeom prst="rect">
            <a:avLst/>
          </a:prstGeom>
        </p:spPr>
        <p:txBody>
          <a:bodyPr anchorCtr="0" anchor="ctr" bIns="0" lIns="94800" spcFirstLastPara="1" rIns="94800"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990" name="Google Shape;990;p209"/>
          <p:cNvSpPr txBox="1"/>
          <p:nvPr>
            <p:ph idx="12" type="sldNum"/>
          </p:nvPr>
        </p:nvSpPr>
        <p:spPr>
          <a:xfrm>
            <a:off x="8208648" y="5277667"/>
            <a:ext cx="657900" cy="213300"/>
          </a:xfrm>
          <a:prstGeom prst="rect">
            <a:avLst/>
          </a:prstGeom>
          <a:noFill/>
          <a:ln>
            <a:noFill/>
          </a:ln>
        </p:spPr>
        <p:txBody>
          <a:bodyPr anchorCtr="0" anchor="ctr" bIns="94800" lIns="94800" spcFirstLastPara="1" rIns="0" wrap="square" tIns="94800">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991" name="Google Shape;991;p209"/>
          <p:cNvSpPr txBox="1"/>
          <p:nvPr>
            <p:ph idx="21" type="subTitle"/>
          </p:nvPr>
        </p:nvSpPr>
        <p:spPr>
          <a:xfrm>
            <a:off x="5426775" y="2460861"/>
            <a:ext cx="1092900" cy="629700"/>
          </a:xfrm>
          <a:prstGeom prst="rect">
            <a:avLst/>
          </a:prstGeom>
        </p:spPr>
        <p:txBody>
          <a:bodyPr anchorCtr="0" anchor="ctr" bIns="94800" lIns="94800" spcFirstLastPara="1" rIns="94800" wrap="square" tIns="94800">
            <a:spAutoFit/>
          </a:bodyPr>
          <a:lstStyle>
            <a:lvl1pPr lvl="0" algn="ctr">
              <a:spcBef>
                <a:spcPts val="0"/>
              </a:spcBef>
              <a:spcAft>
                <a:spcPts val="0"/>
              </a:spcAft>
              <a:buNone/>
              <a:defRPr sz="21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992" name="Shape 992"/>
        <p:cNvGrpSpPr/>
        <p:nvPr/>
      </p:nvGrpSpPr>
      <p:grpSpPr>
        <a:xfrm>
          <a:off x="0" y="0"/>
          <a:ext cx="0" cy="0"/>
          <a:chOff x="0" y="0"/>
          <a:chExt cx="0" cy="0"/>
        </a:xfrm>
      </p:grpSpPr>
      <p:sp>
        <p:nvSpPr>
          <p:cNvPr id="993" name="Google Shape;993;p210"/>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994" name="Google Shape;994;p210"/>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995" name="Google Shape;995;p210"/>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996" name="Google Shape;996;p210"/>
          <p:cNvSpPr txBox="1"/>
          <p:nvPr>
            <p:ph type="title"/>
          </p:nvPr>
        </p:nvSpPr>
        <p:spPr>
          <a:xfrm>
            <a:off x="393700" y="4369583"/>
            <a:ext cx="3582000" cy="7059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997" name="Google Shape;997;p210"/>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998" name="Google Shape;998;p210"/>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999" name="Google Shape;999;p210"/>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000" name="Google Shape;1000;p210"/>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01" name="Google Shape;1001;p210"/>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002" name="Google Shape;1002;p210"/>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03" name="Google Shape;1003;p210"/>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04" name="Google Shape;1004;p210"/>
          <p:cNvSpPr txBox="1"/>
          <p:nvPr>
            <p:ph idx="14" type="title"/>
          </p:nvPr>
        </p:nvSpPr>
        <p:spPr>
          <a:xfrm>
            <a:off x="4798700" y="4369583"/>
            <a:ext cx="3582000" cy="7059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1005" name="Google Shape;1005;p210"/>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006" name="Google Shape;1006;p210"/>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07" name="Google Shape;1007;p210"/>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008" name="Google Shape;1008;p210"/>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09" name="Google Shape;1009;p210"/>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010" name="Google Shape;1010;p210"/>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011" name="Google Shape;1011;p210"/>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012" name="Shape 1012"/>
        <p:cNvGrpSpPr/>
        <p:nvPr/>
      </p:nvGrpSpPr>
      <p:grpSpPr>
        <a:xfrm>
          <a:off x="0" y="0"/>
          <a:ext cx="0" cy="0"/>
          <a:chOff x="0" y="0"/>
          <a:chExt cx="0" cy="0"/>
        </a:xfrm>
      </p:grpSpPr>
      <p:sp>
        <p:nvSpPr>
          <p:cNvPr id="1013" name="Google Shape;1013;p211"/>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1014" name="Google Shape;1014;p211"/>
          <p:cNvSpPr txBox="1"/>
          <p:nvPr>
            <p:ph idx="2" type="body"/>
          </p:nvPr>
        </p:nvSpPr>
        <p:spPr>
          <a:xfrm>
            <a:off x="3479850" y="4591333"/>
            <a:ext cx="2271000" cy="864900"/>
          </a:xfrm>
          <a:prstGeom prst="rect">
            <a:avLst/>
          </a:prstGeom>
        </p:spPr>
        <p:txBody>
          <a:bodyPr anchorCtr="0" anchor="t" bIns="94800"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1015" name="Google Shape;1015;p211"/>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1016" name="Google Shape;1016;p211"/>
          <p:cNvSpPr txBox="1"/>
          <p:nvPr>
            <p:ph idx="4" type="body"/>
          </p:nvPr>
        </p:nvSpPr>
        <p:spPr>
          <a:xfrm>
            <a:off x="436800" y="3489741"/>
            <a:ext cx="2366700" cy="1968300"/>
          </a:xfrm>
          <a:prstGeom prst="rect">
            <a:avLst/>
          </a:prstGeom>
        </p:spPr>
        <p:txBody>
          <a:bodyPr anchorCtr="0" anchor="t" bIns="94800"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1017" name="Google Shape;1017;p211"/>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018" name="Google Shape;1018;p211"/>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019" name="Google Shape;1019;p211"/>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020" name="Google Shape;1020;p211"/>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1021" name="Google Shape;1021;p211"/>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1022" name="Google Shape;1022;p211"/>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9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023" name="Google Shape;1023;p211"/>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900"/>
              <a:buNone/>
              <a:defRPr sz="900">
                <a:solidFill>
                  <a:schemeClr val="lt1"/>
                </a:solidFill>
                <a:latin typeface="IBM Plex Sans"/>
                <a:ea typeface="IBM Plex Sans"/>
                <a:cs typeface="IBM Plex Sans"/>
                <a:sym typeface="IBM Plex Sans"/>
              </a:defRPr>
            </a:lvl1pPr>
            <a:lvl2pPr lvl="1" algn="r">
              <a:buClr>
                <a:schemeClr val="lt1"/>
              </a:buClr>
              <a:buSzPts val="900"/>
              <a:buNone/>
              <a:defRPr sz="900">
                <a:solidFill>
                  <a:schemeClr val="lt1"/>
                </a:solidFill>
                <a:latin typeface="IBM Plex Sans"/>
                <a:ea typeface="IBM Plex Sans"/>
                <a:cs typeface="IBM Plex Sans"/>
                <a:sym typeface="IBM Plex Sans"/>
              </a:defRPr>
            </a:lvl2pPr>
            <a:lvl3pPr lvl="2" algn="r">
              <a:buClr>
                <a:schemeClr val="lt1"/>
              </a:buClr>
              <a:buSzPts val="900"/>
              <a:buNone/>
              <a:defRPr sz="900">
                <a:solidFill>
                  <a:schemeClr val="lt1"/>
                </a:solidFill>
                <a:latin typeface="IBM Plex Sans"/>
                <a:ea typeface="IBM Plex Sans"/>
                <a:cs typeface="IBM Plex Sans"/>
                <a:sym typeface="IBM Plex Sans"/>
              </a:defRPr>
            </a:lvl3pPr>
            <a:lvl4pPr lvl="3" algn="r">
              <a:buClr>
                <a:schemeClr val="lt1"/>
              </a:buClr>
              <a:buSzPts val="900"/>
              <a:buNone/>
              <a:defRPr sz="900">
                <a:solidFill>
                  <a:schemeClr val="lt1"/>
                </a:solidFill>
                <a:latin typeface="IBM Plex Sans"/>
                <a:ea typeface="IBM Plex Sans"/>
                <a:cs typeface="IBM Plex Sans"/>
                <a:sym typeface="IBM Plex Sans"/>
              </a:defRPr>
            </a:lvl4pPr>
            <a:lvl5pPr lvl="4" algn="r">
              <a:buClr>
                <a:schemeClr val="lt1"/>
              </a:buClr>
              <a:buSzPts val="900"/>
              <a:buNone/>
              <a:defRPr sz="900">
                <a:solidFill>
                  <a:schemeClr val="lt1"/>
                </a:solidFill>
                <a:latin typeface="IBM Plex Sans"/>
                <a:ea typeface="IBM Plex Sans"/>
                <a:cs typeface="IBM Plex Sans"/>
                <a:sym typeface="IBM Plex Sans"/>
              </a:defRPr>
            </a:lvl5pPr>
            <a:lvl6pPr lvl="5" algn="r">
              <a:buClr>
                <a:schemeClr val="lt1"/>
              </a:buClr>
              <a:buSzPts val="900"/>
              <a:buNone/>
              <a:defRPr sz="900">
                <a:solidFill>
                  <a:schemeClr val="lt1"/>
                </a:solidFill>
                <a:latin typeface="IBM Plex Sans"/>
                <a:ea typeface="IBM Plex Sans"/>
                <a:cs typeface="IBM Plex Sans"/>
                <a:sym typeface="IBM Plex Sans"/>
              </a:defRPr>
            </a:lvl6pPr>
            <a:lvl7pPr lvl="6" algn="r">
              <a:buClr>
                <a:schemeClr val="lt1"/>
              </a:buClr>
              <a:buSzPts val="900"/>
              <a:buNone/>
              <a:defRPr sz="900">
                <a:solidFill>
                  <a:schemeClr val="lt1"/>
                </a:solidFill>
                <a:latin typeface="IBM Plex Sans"/>
                <a:ea typeface="IBM Plex Sans"/>
                <a:cs typeface="IBM Plex Sans"/>
                <a:sym typeface="IBM Plex Sans"/>
              </a:defRPr>
            </a:lvl7pPr>
            <a:lvl8pPr lvl="7" algn="r">
              <a:buClr>
                <a:schemeClr val="lt1"/>
              </a:buClr>
              <a:buSzPts val="900"/>
              <a:buNone/>
              <a:defRPr sz="900">
                <a:solidFill>
                  <a:schemeClr val="lt1"/>
                </a:solidFill>
                <a:latin typeface="IBM Plex Sans"/>
                <a:ea typeface="IBM Plex Sans"/>
                <a:cs typeface="IBM Plex Sans"/>
                <a:sym typeface="IBM Plex Sans"/>
              </a:defRPr>
            </a:lvl8pPr>
            <a:lvl9pPr lvl="8" algn="r">
              <a:buClr>
                <a:schemeClr val="lt1"/>
              </a:buClr>
              <a:buSzPts val="900"/>
              <a:buNone/>
              <a:defRPr sz="900">
                <a:solidFill>
                  <a:schemeClr val="lt1"/>
                </a:solidFill>
                <a:latin typeface="IBM Plex Sans"/>
                <a:ea typeface="IBM Plex Sans"/>
                <a:cs typeface="IBM Plex Sans"/>
                <a:sym typeface="IBM Plex Sans"/>
              </a:defRPr>
            </a:lvl9pPr>
          </a:lstStyle>
          <a:p>
            <a:pPr indent="-57150" lvl="0" marL="0" rtl="0" algn="r">
              <a:spcBef>
                <a:spcPts val="0"/>
              </a:spcBef>
              <a:spcAft>
                <a:spcPts val="0"/>
              </a:spcAft>
              <a:buClr>
                <a:schemeClr val="lt1"/>
              </a:buClr>
              <a:buSzPts val="900"/>
              <a:buFont typeface="IBM Plex Sans"/>
              <a:buNone/>
            </a:pPr>
            <a:fld id="{00000000-1234-1234-1234-123412341234}" type="slidenum">
              <a:rPr lang="en"/>
              <a:t>‹#›</a:t>
            </a:fld>
            <a:endParaRPr/>
          </a:p>
        </p:txBody>
      </p:sp>
      <p:sp>
        <p:nvSpPr>
          <p:cNvPr id="1024" name="Google Shape;1024;p211"/>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900"/>
              <a:buFont typeface="IBM Plex Sans"/>
              <a:buNone/>
              <a:defRPr sz="900">
                <a:solidFill>
                  <a:schemeClr val="lt1"/>
                </a:solidFill>
              </a:defRPr>
            </a:lvl1pPr>
            <a:lvl2pPr lvl="1" algn="r">
              <a:spcBef>
                <a:spcPts val="800"/>
              </a:spcBef>
              <a:spcAft>
                <a:spcPts val="0"/>
              </a:spcAft>
              <a:buClr>
                <a:schemeClr val="lt1"/>
              </a:buClr>
              <a:buSzPts val="900"/>
              <a:buFont typeface="IBM Plex Sans"/>
              <a:buNone/>
              <a:defRPr sz="900">
                <a:solidFill>
                  <a:schemeClr val="lt1"/>
                </a:solidFill>
              </a:defRPr>
            </a:lvl2pPr>
            <a:lvl3pPr lvl="2" algn="r">
              <a:spcBef>
                <a:spcPts val="800"/>
              </a:spcBef>
              <a:spcAft>
                <a:spcPts val="0"/>
              </a:spcAft>
              <a:buClr>
                <a:schemeClr val="lt1"/>
              </a:buClr>
              <a:buSzPts val="900"/>
              <a:buFont typeface="IBM Plex Sans"/>
              <a:buNone/>
              <a:defRPr sz="900">
                <a:solidFill>
                  <a:schemeClr val="lt1"/>
                </a:solidFill>
              </a:defRPr>
            </a:lvl3pPr>
            <a:lvl4pPr lvl="3" algn="r">
              <a:spcBef>
                <a:spcPts val="800"/>
              </a:spcBef>
              <a:spcAft>
                <a:spcPts val="0"/>
              </a:spcAft>
              <a:buClr>
                <a:schemeClr val="lt1"/>
              </a:buClr>
              <a:buSzPts val="900"/>
              <a:buFont typeface="IBM Plex Sans"/>
              <a:buNone/>
              <a:defRPr sz="900">
                <a:solidFill>
                  <a:schemeClr val="lt1"/>
                </a:solidFill>
              </a:defRPr>
            </a:lvl4pPr>
            <a:lvl5pPr lvl="4" algn="r">
              <a:spcBef>
                <a:spcPts val="800"/>
              </a:spcBef>
              <a:spcAft>
                <a:spcPts val="0"/>
              </a:spcAft>
              <a:buClr>
                <a:schemeClr val="lt1"/>
              </a:buClr>
              <a:buSzPts val="900"/>
              <a:buFont typeface="IBM Plex Sans"/>
              <a:buNone/>
              <a:defRPr sz="900">
                <a:solidFill>
                  <a:schemeClr val="lt1"/>
                </a:solidFill>
              </a:defRPr>
            </a:lvl5pPr>
            <a:lvl6pPr lvl="5" algn="r">
              <a:spcBef>
                <a:spcPts val="800"/>
              </a:spcBef>
              <a:spcAft>
                <a:spcPts val="0"/>
              </a:spcAft>
              <a:buClr>
                <a:schemeClr val="lt1"/>
              </a:buClr>
              <a:buSzPts val="900"/>
              <a:buFont typeface="IBM Plex Sans"/>
              <a:buNone/>
              <a:defRPr sz="900">
                <a:solidFill>
                  <a:schemeClr val="lt1"/>
                </a:solidFill>
              </a:defRPr>
            </a:lvl6pPr>
            <a:lvl7pPr lvl="6" algn="r">
              <a:spcBef>
                <a:spcPts val="800"/>
              </a:spcBef>
              <a:spcAft>
                <a:spcPts val="0"/>
              </a:spcAft>
              <a:buClr>
                <a:schemeClr val="lt1"/>
              </a:buClr>
              <a:buSzPts val="900"/>
              <a:buFont typeface="IBM Plex Sans"/>
              <a:buNone/>
              <a:defRPr sz="900">
                <a:solidFill>
                  <a:schemeClr val="lt1"/>
                </a:solidFill>
              </a:defRPr>
            </a:lvl7pPr>
            <a:lvl8pPr lvl="7" algn="r">
              <a:spcBef>
                <a:spcPts val="800"/>
              </a:spcBef>
              <a:spcAft>
                <a:spcPts val="0"/>
              </a:spcAft>
              <a:buClr>
                <a:schemeClr val="lt1"/>
              </a:buClr>
              <a:buSzPts val="900"/>
              <a:buFont typeface="IBM Plex Sans"/>
              <a:buNone/>
              <a:defRPr sz="900">
                <a:solidFill>
                  <a:schemeClr val="lt1"/>
                </a:solidFill>
              </a:defRPr>
            </a:lvl8pPr>
            <a:lvl9pPr lvl="8" algn="r">
              <a:spcBef>
                <a:spcPts val="800"/>
              </a:spcBef>
              <a:spcAft>
                <a:spcPts val="800"/>
              </a:spcAft>
              <a:buClr>
                <a:schemeClr val="lt1"/>
              </a:buClr>
              <a:buSzPts val="900"/>
              <a:buFont typeface="IBM Plex Sans"/>
              <a:buNone/>
              <a:defRPr sz="900">
                <a:solidFill>
                  <a:schemeClr val="lt1"/>
                </a:solidFill>
              </a:defRPr>
            </a:lvl9pPr>
          </a:lstStyle>
          <a:p/>
        </p:txBody>
      </p:sp>
      <p:sp>
        <p:nvSpPr>
          <p:cNvPr id="1025" name="Google Shape;1025;p211"/>
          <p:cNvSpPr txBox="1"/>
          <p:nvPr>
            <p:ph idx="14" type="subTitle"/>
          </p:nvPr>
        </p:nvSpPr>
        <p:spPr>
          <a:xfrm>
            <a:off x="436725" y="256333"/>
            <a:ext cx="1893000" cy="254100"/>
          </a:xfrm>
          <a:prstGeom prst="rect">
            <a:avLst/>
          </a:prstGeom>
        </p:spPr>
        <p:txBody>
          <a:bodyPr anchorCtr="0" anchor="t" bIns="0" lIns="0" spcFirstLastPara="1" rIns="94800" wrap="square" tIns="0">
            <a:spAutoFit/>
          </a:bodyPr>
          <a:lstStyle>
            <a:lvl1pPr lvl="0">
              <a:spcBef>
                <a:spcPts val="0"/>
              </a:spcBef>
              <a:spcAft>
                <a:spcPts val="0"/>
              </a:spcAft>
              <a:buClr>
                <a:schemeClr val="lt1"/>
              </a:buClr>
              <a:buSzPts val="900"/>
              <a:buFont typeface="IBM Plex Sans"/>
              <a:buNone/>
              <a:defRPr sz="900">
                <a:solidFill>
                  <a:schemeClr val="lt1"/>
                </a:solidFill>
              </a:defRPr>
            </a:lvl1pPr>
            <a:lvl2pPr lvl="1">
              <a:spcBef>
                <a:spcPts val="800"/>
              </a:spcBef>
              <a:spcAft>
                <a:spcPts val="0"/>
              </a:spcAft>
              <a:buClr>
                <a:schemeClr val="lt1"/>
              </a:buClr>
              <a:buSzPts val="900"/>
              <a:buFont typeface="IBM Plex Sans"/>
              <a:buNone/>
              <a:defRPr sz="900">
                <a:solidFill>
                  <a:schemeClr val="lt1"/>
                </a:solidFill>
              </a:defRPr>
            </a:lvl2pPr>
            <a:lvl3pPr lvl="2">
              <a:spcBef>
                <a:spcPts val="800"/>
              </a:spcBef>
              <a:spcAft>
                <a:spcPts val="0"/>
              </a:spcAft>
              <a:buClr>
                <a:schemeClr val="lt1"/>
              </a:buClr>
              <a:buSzPts val="900"/>
              <a:buFont typeface="IBM Plex Sans"/>
              <a:buNone/>
              <a:defRPr sz="900">
                <a:solidFill>
                  <a:schemeClr val="lt1"/>
                </a:solidFill>
              </a:defRPr>
            </a:lvl3pPr>
            <a:lvl4pPr lvl="3">
              <a:spcBef>
                <a:spcPts val="800"/>
              </a:spcBef>
              <a:spcAft>
                <a:spcPts val="0"/>
              </a:spcAft>
              <a:buClr>
                <a:schemeClr val="lt1"/>
              </a:buClr>
              <a:buSzPts val="900"/>
              <a:buFont typeface="IBM Plex Sans"/>
              <a:buNone/>
              <a:defRPr sz="900">
                <a:solidFill>
                  <a:schemeClr val="lt1"/>
                </a:solidFill>
              </a:defRPr>
            </a:lvl4pPr>
            <a:lvl5pPr lvl="4">
              <a:spcBef>
                <a:spcPts val="800"/>
              </a:spcBef>
              <a:spcAft>
                <a:spcPts val="0"/>
              </a:spcAft>
              <a:buClr>
                <a:schemeClr val="lt1"/>
              </a:buClr>
              <a:buSzPts val="900"/>
              <a:buFont typeface="IBM Plex Sans"/>
              <a:buNone/>
              <a:defRPr sz="900">
                <a:solidFill>
                  <a:schemeClr val="lt1"/>
                </a:solidFill>
              </a:defRPr>
            </a:lvl5pPr>
            <a:lvl6pPr lvl="5">
              <a:spcBef>
                <a:spcPts val="800"/>
              </a:spcBef>
              <a:spcAft>
                <a:spcPts val="0"/>
              </a:spcAft>
              <a:buClr>
                <a:schemeClr val="lt1"/>
              </a:buClr>
              <a:buSzPts val="900"/>
              <a:buFont typeface="IBM Plex Sans"/>
              <a:buNone/>
              <a:defRPr sz="900">
                <a:solidFill>
                  <a:schemeClr val="lt1"/>
                </a:solidFill>
              </a:defRPr>
            </a:lvl6pPr>
            <a:lvl7pPr lvl="6">
              <a:spcBef>
                <a:spcPts val="800"/>
              </a:spcBef>
              <a:spcAft>
                <a:spcPts val="0"/>
              </a:spcAft>
              <a:buClr>
                <a:schemeClr val="lt1"/>
              </a:buClr>
              <a:buSzPts val="900"/>
              <a:buFont typeface="IBM Plex Sans"/>
              <a:buNone/>
              <a:defRPr sz="900">
                <a:solidFill>
                  <a:schemeClr val="lt1"/>
                </a:solidFill>
              </a:defRPr>
            </a:lvl7pPr>
            <a:lvl8pPr lvl="7">
              <a:spcBef>
                <a:spcPts val="800"/>
              </a:spcBef>
              <a:spcAft>
                <a:spcPts val="0"/>
              </a:spcAft>
              <a:buClr>
                <a:schemeClr val="lt1"/>
              </a:buClr>
              <a:buSzPts val="900"/>
              <a:buFont typeface="IBM Plex Sans"/>
              <a:buNone/>
              <a:defRPr sz="900">
                <a:solidFill>
                  <a:schemeClr val="lt1"/>
                </a:solidFill>
              </a:defRPr>
            </a:lvl8pPr>
            <a:lvl9pPr lvl="8">
              <a:spcBef>
                <a:spcPts val="800"/>
              </a:spcBef>
              <a:spcAft>
                <a:spcPts val="800"/>
              </a:spcAft>
              <a:buClr>
                <a:schemeClr val="lt1"/>
              </a:buClr>
              <a:buSzPts val="900"/>
              <a:buFont typeface="IBM Plex Sans"/>
              <a:buNone/>
              <a:defRPr sz="9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026" name="Shape 1026"/>
        <p:cNvGrpSpPr/>
        <p:nvPr/>
      </p:nvGrpSpPr>
      <p:grpSpPr>
        <a:xfrm>
          <a:off x="0" y="0"/>
          <a:ext cx="0" cy="0"/>
          <a:chOff x="0" y="0"/>
          <a:chExt cx="0" cy="0"/>
        </a:xfrm>
      </p:grpSpPr>
      <p:sp>
        <p:nvSpPr>
          <p:cNvPr id="1027" name="Google Shape;1027;p212"/>
          <p:cNvSpPr txBox="1"/>
          <p:nvPr>
            <p:ph idx="12" type="sldNum"/>
          </p:nvPr>
        </p:nvSpPr>
        <p:spPr>
          <a:xfrm>
            <a:off x="8572500" y="5080004"/>
            <a:ext cx="571500" cy="635100"/>
          </a:xfrm>
          <a:prstGeom prst="rect">
            <a:avLst/>
          </a:prstGeom>
          <a:noFill/>
          <a:ln>
            <a:noFill/>
          </a:ln>
        </p:spPr>
        <p:txBody>
          <a:bodyPr anchorCtr="0" anchor="t" bIns="71275" lIns="71275" spcFirstLastPara="1" rIns="71275" wrap="square" tIns="712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28" name="Google Shape;1028;p21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029" name="Google Shape;1029;p21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030" name="Shape 1030"/>
        <p:cNvGrpSpPr/>
        <p:nvPr/>
      </p:nvGrpSpPr>
      <p:grpSpPr>
        <a:xfrm>
          <a:off x="0" y="0"/>
          <a:ext cx="0" cy="0"/>
          <a:chOff x="0" y="0"/>
          <a:chExt cx="0" cy="0"/>
        </a:xfrm>
      </p:grpSpPr>
      <p:pic>
        <p:nvPicPr>
          <p:cNvPr id="1031" name="Google Shape;1031;p213"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032" name="Google Shape;1032;p21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033" name="Google Shape;1033;p21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034" name="Google Shape;1034;p21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35" name="Google Shape;1035;p21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36" name="Google Shape;1036;p21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040" name="Shape 1040"/>
        <p:cNvGrpSpPr/>
        <p:nvPr/>
      </p:nvGrpSpPr>
      <p:grpSpPr>
        <a:xfrm>
          <a:off x="0" y="0"/>
          <a:ext cx="0" cy="0"/>
          <a:chOff x="0" y="0"/>
          <a:chExt cx="0" cy="0"/>
        </a:xfrm>
      </p:grpSpPr>
      <p:pic>
        <p:nvPicPr>
          <p:cNvPr id="1041" name="Google Shape;1041;p215"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042" name="Google Shape;1042;p215"/>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043" name="Google Shape;1043;p215"/>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44" name="Google Shape;1044;p215"/>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045" name="Shape 1045"/>
        <p:cNvGrpSpPr/>
        <p:nvPr/>
      </p:nvGrpSpPr>
      <p:grpSpPr>
        <a:xfrm>
          <a:off x="0" y="0"/>
          <a:ext cx="0" cy="0"/>
          <a:chOff x="0" y="0"/>
          <a:chExt cx="0" cy="0"/>
        </a:xfrm>
      </p:grpSpPr>
      <p:pic>
        <p:nvPicPr>
          <p:cNvPr id="1046" name="Google Shape;1046;p216"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047" name="Google Shape;1047;p216"/>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048" name="Shape 1048"/>
        <p:cNvGrpSpPr/>
        <p:nvPr/>
      </p:nvGrpSpPr>
      <p:grpSpPr>
        <a:xfrm>
          <a:off x="0" y="0"/>
          <a:ext cx="0" cy="0"/>
          <a:chOff x="0" y="0"/>
          <a:chExt cx="0" cy="0"/>
        </a:xfrm>
      </p:grpSpPr>
      <p:grpSp>
        <p:nvGrpSpPr>
          <p:cNvPr id="1049" name="Google Shape;1049;p217"/>
          <p:cNvGrpSpPr/>
          <p:nvPr/>
        </p:nvGrpSpPr>
        <p:grpSpPr>
          <a:xfrm>
            <a:off x="0" y="0"/>
            <a:ext cx="9143998" cy="5714776"/>
            <a:chOff x="0" y="-2"/>
            <a:chExt cx="10973237" cy="6858005"/>
          </a:xfrm>
        </p:grpSpPr>
        <p:pic>
          <p:nvPicPr>
            <p:cNvPr id="1050" name="Google Shape;1050;p217"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051" name="Google Shape;1051;p217"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052" name="Google Shape;1052;p217"/>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053" name="Google Shape;1053;p217"/>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054" name="Google Shape;1054;p217"/>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5" name="Shape 1055"/>
        <p:cNvGrpSpPr/>
        <p:nvPr/>
      </p:nvGrpSpPr>
      <p:grpSpPr>
        <a:xfrm>
          <a:off x="0" y="0"/>
          <a:ext cx="0" cy="0"/>
          <a:chOff x="0" y="0"/>
          <a:chExt cx="0" cy="0"/>
        </a:xfrm>
      </p:grpSpPr>
      <p:sp>
        <p:nvSpPr>
          <p:cNvPr id="1056" name="Google Shape;1056;p218"/>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057" name="Google Shape;1057;p218"/>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058" name="Shape 1058"/>
        <p:cNvGrpSpPr/>
        <p:nvPr/>
      </p:nvGrpSpPr>
      <p:grpSpPr>
        <a:xfrm>
          <a:off x="0" y="0"/>
          <a:ext cx="0" cy="0"/>
          <a:chOff x="0" y="0"/>
          <a:chExt cx="0" cy="0"/>
        </a:xfrm>
      </p:grpSpPr>
      <p:sp>
        <p:nvSpPr>
          <p:cNvPr id="1059" name="Google Shape;1059;p219"/>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060" name="Google Shape;1060;p219"/>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061" name="Google Shape;1061;p21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2" name="Shape 1062"/>
        <p:cNvGrpSpPr/>
        <p:nvPr/>
      </p:nvGrpSpPr>
      <p:grpSpPr>
        <a:xfrm>
          <a:off x="0" y="0"/>
          <a:ext cx="0" cy="0"/>
          <a:chOff x="0" y="0"/>
          <a:chExt cx="0" cy="0"/>
        </a:xfrm>
      </p:grpSpPr>
      <p:sp>
        <p:nvSpPr>
          <p:cNvPr id="1063" name="Google Shape;1063;p22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064" name="Shape 1064"/>
        <p:cNvGrpSpPr/>
        <p:nvPr/>
      </p:nvGrpSpPr>
      <p:grpSpPr>
        <a:xfrm>
          <a:off x="0" y="0"/>
          <a:ext cx="0" cy="0"/>
          <a:chOff x="0" y="0"/>
          <a:chExt cx="0" cy="0"/>
        </a:xfrm>
      </p:grpSpPr>
      <p:sp>
        <p:nvSpPr>
          <p:cNvPr id="1065" name="Google Shape;1065;p22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66" name="Google Shape;1066;p221"/>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67" name="Shape 1067"/>
        <p:cNvGrpSpPr/>
        <p:nvPr/>
      </p:nvGrpSpPr>
      <p:grpSpPr>
        <a:xfrm>
          <a:off x="0" y="0"/>
          <a:ext cx="0" cy="0"/>
          <a:chOff x="0" y="0"/>
          <a:chExt cx="0" cy="0"/>
        </a:xfrm>
      </p:grpSpPr>
      <p:sp>
        <p:nvSpPr>
          <p:cNvPr id="1068" name="Google Shape;1068;p222"/>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069" name="Shape 1069"/>
        <p:cNvGrpSpPr/>
        <p:nvPr/>
      </p:nvGrpSpPr>
      <p:grpSpPr>
        <a:xfrm>
          <a:off x="0" y="0"/>
          <a:ext cx="0" cy="0"/>
          <a:chOff x="0" y="0"/>
          <a:chExt cx="0" cy="0"/>
        </a:xfrm>
      </p:grpSpPr>
      <p:sp>
        <p:nvSpPr>
          <p:cNvPr id="1070" name="Google Shape;1070;p223"/>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3"/>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1072" name="Google Shape;1072;p223"/>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073" name="Google Shape;1073;p223"/>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900000"/>
            <a:ext cx="9144000" cy="2814900"/>
          </a:xfrm>
          <a:prstGeom prst="roundRect">
            <a:avLst>
              <a:gd fmla="val 1254" name="adj"/>
            </a:avLst>
          </a:prstGeom>
          <a:noFill/>
          <a:ln>
            <a:noFill/>
          </a:ln>
        </p:spPr>
      </p:sp>
      <p:sp>
        <p:nvSpPr>
          <p:cNvPr id="91" name="Google Shape;91;p23"/>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23"/>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4" name="Shape 1074"/>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075" name="Shape 1075"/>
        <p:cNvGrpSpPr/>
        <p:nvPr/>
      </p:nvGrpSpPr>
      <p:grpSpPr>
        <a:xfrm>
          <a:off x="0" y="0"/>
          <a:ext cx="0" cy="0"/>
          <a:chOff x="0" y="0"/>
          <a:chExt cx="0" cy="0"/>
        </a:xfrm>
      </p:grpSpPr>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076" name="Shape 1076"/>
        <p:cNvGrpSpPr/>
        <p:nvPr/>
      </p:nvGrpSpPr>
      <p:grpSpPr>
        <a:xfrm>
          <a:off x="0" y="0"/>
          <a:ext cx="0" cy="0"/>
          <a:chOff x="0" y="0"/>
          <a:chExt cx="0" cy="0"/>
        </a:xfrm>
      </p:grpSpPr>
      <p:sp>
        <p:nvSpPr>
          <p:cNvPr id="1077" name="Google Shape;1077;p22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78" name="Google Shape;1078;p226"/>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79" name="Google Shape;1079;p226"/>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080" name="Google Shape;1080;p226"/>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081" name="Shape 1081"/>
        <p:cNvGrpSpPr/>
        <p:nvPr/>
      </p:nvGrpSpPr>
      <p:grpSpPr>
        <a:xfrm>
          <a:off x="0" y="0"/>
          <a:ext cx="0" cy="0"/>
          <a:chOff x="0" y="0"/>
          <a:chExt cx="0" cy="0"/>
        </a:xfrm>
      </p:grpSpPr>
      <p:sp>
        <p:nvSpPr>
          <p:cNvPr id="1082" name="Google Shape;1082;p22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83" name="Google Shape;1083;p227"/>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084" name="Google Shape;1084;p227"/>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085" name="Google Shape;1085;p227"/>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6" name="Google Shape;1086;p227"/>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087" name="Shape 1087"/>
        <p:cNvGrpSpPr/>
        <p:nvPr/>
      </p:nvGrpSpPr>
      <p:grpSpPr>
        <a:xfrm>
          <a:off x="0" y="0"/>
          <a:ext cx="0" cy="0"/>
          <a:chOff x="0" y="0"/>
          <a:chExt cx="0" cy="0"/>
        </a:xfrm>
      </p:grpSpPr>
      <p:sp>
        <p:nvSpPr>
          <p:cNvPr id="1088" name="Google Shape;1088;p228"/>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089" name="Google Shape;1089;p228"/>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090" name="Shape 1090"/>
        <p:cNvGrpSpPr/>
        <p:nvPr/>
      </p:nvGrpSpPr>
      <p:grpSpPr>
        <a:xfrm>
          <a:off x="0" y="0"/>
          <a:ext cx="0" cy="0"/>
          <a:chOff x="0" y="0"/>
          <a:chExt cx="0" cy="0"/>
        </a:xfrm>
      </p:grpSpPr>
      <p:sp>
        <p:nvSpPr>
          <p:cNvPr id="1091" name="Google Shape;1091;p22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92" name="Google Shape;1092;p229"/>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093" name="Shape 1093"/>
        <p:cNvGrpSpPr/>
        <p:nvPr/>
      </p:nvGrpSpPr>
      <p:grpSpPr>
        <a:xfrm>
          <a:off x="0" y="0"/>
          <a:ext cx="0" cy="0"/>
          <a:chOff x="0" y="0"/>
          <a:chExt cx="0" cy="0"/>
        </a:xfrm>
      </p:grpSpPr>
      <p:sp>
        <p:nvSpPr>
          <p:cNvPr id="1094" name="Google Shape;1094;p230"/>
          <p:cNvSpPr/>
          <p:nvPr>
            <p:ph idx="2" type="pic"/>
          </p:nvPr>
        </p:nvSpPr>
        <p:spPr>
          <a:xfrm>
            <a:off x="76200" y="91667"/>
            <a:ext cx="4495800" cy="5531700"/>
          </a:xfrm>
          <a:prstGeom prst="roundRect">
            <a:avLst>
              <a:gd fmla="val 16667" name="adj"/>
            </a:avLst>
          </a:prstGeom>
          <a:noFill/>
          <a:ln>
            <a:noFill/>
          </a:ln>
        </p:spPr>
      </p:sp>
      <p:sp>
        <p:nvSpPr>
          <p:cNvPr id="1095" name="Google Shape;1095;p230"/>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096" name="Google Shape;1096;p230"/>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97" name="Google Shape;1097;p230"/>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098" name="Shape 1098"/>
        <p:cNvGrpSpPr/>
        <p:nvPr/>
      </p:nvGrpSpPr>
      <p:grpSpPr>
        <a:xfrm>
          <a:off x="0" y="0"/>
          <a:ext cx="0" cy="0"/>
          <a:chOff x="0" y="0"/>
          <a:chExt cx="0" cy="0"/>
        </a:xfrm>
      </p:grpSpPr>
      <p:sp>
        <p:nvSpPr>
          <p:cNvPr id="1099" name="Google Shape;1099;p231"/>
          <p:cNvSpPr/>
          <p:nvPr>
            <p:ph idx="2" type="pic"/>
          </p:nvPr>
        </p:nvSpPr>
        <p:spPr>
          <a:xfrm>
            <a:off x="4572000" y="91667"/>
            <a:ext cx="4495800" cy="5531700"/>
          </a:xfrm>
          <a:prstGeom prst="roundRect">
            <a:avLst>
              <a:gd fmla="val 16667" name="adj"/>
            </a:avLst>
          </a:prstGeom>
          <a:noFill/>
          <a:ln>
            <a:noFill/>
          </a:ln>
        </p:spPr>
      </p:sp>
      <p:sp>
        <p:nvSpPr>
          <p:cNvPr id="1100" name="Google Shape;1100;p231"/>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101" name="Google Shape;1101;p231"/>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02" name="Google Shape;1102;p231"/>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103" name="Shape 1103"/>
        <p:cNvGrpSpPr/>
        <p:nvPr/>
      </p:nvGrpSpPr>
      <p:grpSpPr>
        <a:xfrm>
          <a:off x="0" y="0"/>
          <a:ext cx="0" cy="0"/>
          <a:chOff x="0" y="0"/>
          <a:chExt cx="0" cy="0"/>
        </a:xfrm>
      </p:grpSpPr>
      <p:sp>
        <p:nvSpPr>
          <p:cNvPr id="1104" name="Google Shape;1104;p232"/>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105" name="Google Shape;1105;p232"/>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06" name="Google Shape;1106;p232"/>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107" name="Shape 1107"/>
        <p:cNvGrpSpPr/>
        <p:nvPr/>
      </p:nvGrpSpPr>
      <p:grpSpPr>
        <a:xfrm>
          <a:off x="0" y="0"/>
          <a:ext cx="0" cy="0"/>
          <a:chOff x="0" y="0"/>
          <a:chExt cx="0" cy="0"/>
        </a:xfrm>
      </p:grpSpPr>
      <p:sp>
        <p:nvSpPr>
          <p:cNvPr id="1108" name="Google Shape;1108;p233"/>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109" name="Google Shape;1109;p233"/>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10" name="Google Shape;1110;p233"/>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111" name="Shape 1111"/>
        <p:cNvGrpSpPr/>
        <p:nvPr/>
      </p:nvGrpSpPr>
      <p:grpSpPr>
        <a:xfrm>
          <a:off x="0" y="0"/>
          <a:ext cx="0" cy="0"/>
          <a:chOff x="0" y="0"/>
          <a:chExt cx="0" cy="0"/>
        </a:xfrm>
      </p:grpSpPr>
      <p:sp>
        <p:nvSpPr>
          <p:cNvPr id="1112" name="Google Shape;1112;p23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13" name="Google Shape;1113;p23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114" name="Shape 1114"/>
        <p:cNvGrpSpPr/>
        <p:nvPr/>
      </p:nvGrpSpPr>
      <p:grpSpPr>
        <a:xfrm>
          <a:off x="0" y="0"/>
          <a:ext cx="0" cy="0"/>
          <a:chOff x="0" y="0"/>
          <a:chExt cx="0" cy="0"/>
        </a:xfrm>
      </p:grpSpPr>
      <p:sp>
        <p:nvSpPr>
          <p:cNvPr id="1115" name="Google Shape;1115;p235"/>
          <p:cNvSpPr/>
          <p:nvPr>
            <p:ph idx="2" type="pic"/>
          </p:nvPr>
        </p:nvSpPr>
        <p:spPr>
          <a:xfrm>
            <a:off x="0" y="2900000"/>
            <a:ext cx="9144000" cy="2814900"/>
          </a:xfrm>
          <a:prstGeom prst="roundRect">
            <a:avLst>
              <a:gd fmla="val 1254" name="adj"/>
            </a:avLst>
          </a:prstGeom>
          <a:noFill/>
          <a:ln>
            <a:noFill/>
          </a:ln>
        </p:spPr>
      </p:sp>
      <p:sp>
        <p:nvSpPr>
          <p:cNvPr id="1116" name="Google Shape;1116;p235"/>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117" name="Google Shape;1117;p235"/>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18" name="Google Shape;1118;p235"/>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119" name="Shape 1119"/>
        <p:cNvGrpSpPr/>
        <p:nvPr/>
      </p:nvGrpSpPr>
      <p:grpSpPr>
        <a:xfrm>
          <a:off x="0" y="0"/>
          <a:ext cx="0" cy="0"/>
          <a:chOff x="0" y="0"/>
          <a:chExt cx="0" cy="0"/>
        </a:xfrm>
      </p:grpSpPr>
      <p:sp>
        <p:nvSpPr>
          <p:cNvPr id="1120" name="Google Shape;1120;p236"/>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121" name="Google Shape;1121;p236"/>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122" name="Shape 1122"/>
        <p:cNvGrpSpPr/>
        <p:nvPr/>
      </p:nvGrpSpPr>
      <p:grpSpPr>
        <a:xfrm>
          <a:off x="0" y="0"/>
          <a:ext cx="0" cy="0"/>
          <a:chOff x="0" y="0"/>
          <a:chExt cx="0" cy="0"/>
        </a:xfrm>
      </p:grpSpPr>
      <p:sp>
        <p:nvSpPr>
          <p:cNvPr id="1123" name="Google Shape;1123;p237"/>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24" name="Google Shape;1124;p237"/>
          <p:cNvSpPr/>
          <p:nvPr>
            <p:ph idx="2" type="pic"/>
          </p:nvPr>
        </p:nvSpPr>
        <p:spPr>
          <a:xfrm>
            <a:off x="0" y="0"/>
            <a:ext cx="9144000" cy="2814900"/>
          </a:xfrm>
          <a:prstGeom prst="roundRect">
            <a:avLst>
              <a:gd fmla="val 1254" name="adj"/>
            </a:avLst>
          </a:prstGeom>
          <a:noFill/>
          <a:ln>
            <a:noFill/>
          </a:ln>
        </p:spPr>
      </p:sp>
      <p:sp>
        <p:nvSpPr>
          <p:cNvPr id="1125" name="Google Shape;1125;p237"/>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126" name="Google Shape;1126;p237"/>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27" name="Google Shape;1127;p237"/>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128" name="Shape 1128"/>
        <p:cNvGrpSpPr/>
        <p:nvPr/>
      </p:nvGrpSpPr>
      <p:grpSpPr>
        <a:xfrm>
          <a:off x="0" y="0"/>
          <a:ext cx="0" cy="0"/>
          <a:chOff x="0" y="0"/>
          <a:chExt cx="0" cy="0"/>
        </a:xfrm>
      </p:grpSpPr>
      <p:sp>
        <p:nvSpPr>
          <p:cNvPr id="1129" name="Google Shape;1129;p238"/>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30" name="Google Shape;1130;p238"/>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31" name="Google Shape;1131;p238"/>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32" name="Google Shape;1132;p238"/>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33" name="Google Shape;1133;p238"/>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34" name="Google Shape;1134;p238"/>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35" name="Google Shape;1135;p238"/>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36" name="Shape 1136"/>
        <p:cNvGrpSpPr/>
        <p:nvPr/>
      </p:nvGrpSpPr>
      <p:grpSpPr>
        <a:xfrm>
          <a:off x="0" y="0"/>
          <a:ext cx="0" cy="0"/>
          <a:chOff x="0" y="0"/>
          <a:chExt cx="0" cy="0"/>
        </a:xfrm>
      </p:grpSpPr>
      <p:sp>
        <p:nvSpPr>
          <p:cNvPr id="1137" name="Google Shape;1137;p239"/>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38" name="Google Shape;1138;p239"/>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39" name="Google Shape;1139;p239"/>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140" name="Google Shape;1140;p239"/>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41" name="Google Shape;1141;p239"/>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42" name="Shape 1142"/>
        <p:cNvGrpSpPr/>
        <p:nvPr/>
      </p:nvGrpSpPr>
      <p:grpSpPr>
        <a:xfrm>
          <a:off x="0" y="0"/>
          <a:ext cx="0" cy="0"/>
          <a:chOff x="0" y="0"/>
          <a:chExt cx="0" cy="0"/>
        </a:xfrm>
      </p:grpSpPr>
      <p:sp>
        <p:nvSpPr>
          <p:cNvPr id="1143" name="Google Shape;1143;p24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44" name="Google Shape;1144;p240"/>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45" name="Google Shape;1145;p240"/>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46" name="Google Shape;1146;p240"/>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47" name="Google Shape;1147;p240"/>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48" name="Google Shape;1148;p240"/>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149" name="Google Shape;1149;p240"/>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150" name="Google Shape;1150;p240"/>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151" name="Google Shape;1151;p240"/>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152" name="Google Shape;1152;p240"/>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153" name="Shape 1153"/>
        <p:cNvGrpSpPr/>
        <p:nvPr/>
      </p:nvGrpSpPr>
      <p:grpSpPr>
        <a:xfrm>
          <a:off x="0" y="0"/>
          <a:ext cx="0" cy="0"/>
          <a:chOff x="0" y="0"/>
          <a:chExt cx="0" cy="0"/>
        </a:xfrm>
      </p:grpSpPr>
      <p:pic>
        <p:nvPicPr>
          <p:cNvPr id="1154" name="Google Shape;1154;p241"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155" name="Google Shape;1155;p241"/>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156" name="Shape 1156"/>
        <p:cNvGrpSpPr/>
        <p:nvPr/>
      </p:nvGrpSpPr>
      <p:grpSpPr>
        <a:xfrm>
          <a:off x="0" y="0"/>
          <a:ext cx="0" cy="0"/>
          <a:chOff x="0" y="0"/>
          <a:chExt cx="0" cy="0"/>
        </a:xfrm>
      </p:grpSpPr>
      <p:sp>
        <p:nvSpPr>
          <p:cNvPr id="1157" name="Google Shape;1157;p242"/>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58" name="Google Shape;1158;p24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9" name="Google Shape;1159;p242"/>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160" name="Shape 1160"/>
        <p:cNvGrpSpPr/>
        <p:nvPr/>
      </p:nvGrpSpPr>
      <p:grpSpPr>
        <a:xfrm>
          <a:off x="0" y="0"/>
          <a:ext cx="0" cy="0"/>
          <a:chOff x="0" y="0"/>
          <a:chExt cx="0" cy="0"/>
        </a:xfrm>
      </p:grpSpPr>
      <p:sp>
        <p:nvSpPr>
          <p:cNvPr id="1161" name="Google Shape;1161;p243"/>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62" name="Google Shape;1162;p24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63" name="Google Shape;1163;p243"/>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814900"/>
          </a:xfrm>
          <a:prstGeom prst="roundRect">
            <a:avLst>
              <a:gd fmla="val 1254" name="adj"/>
            </a:avLst>
          </a:prstGeom>
          <a:noFill/>
          <a:ln>
            <a:noFill/>
          </a:ln>
        </p:spPr>
      </p:sp>
      <p:sp>
        <p:nvSpPr>
          <p:cNvPr id="100" name="Google Shape;100;p2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2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164" name="Shape 1164"/>
        <p:cNvGrpSpPr/>
        <p:nvPr/>
      </p:nvGrpSpPr>
      <p:grpSpPr>
        <a:xfrm>
          <a:off x="0" y="0"/>
          <a:ext cx="0" cy="0"/>
          <a:chOff x="0" y="0"/>
          <a:chExt cx="0" cy="0"/>
        </a:xfrm>
      </p:grpSpPr>
      <p:pic>
        <p:nvPicPr>
          <p:cNvPr id="1165" name="Google Shape;1165;p244"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166" name="Google Shape;1166;p244"/>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67" name="Google Shape;1167;p244"/>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168" name="Shape 1168"/>
        <p:cNvGrpSpPr/>
        <p:nvPr/>
      </p:nvGrpSpPr>
      <p:grpSpPr>
        <a:xfrm>
          <a:off x="0" y="0"/>
          <a:ext cx="0" cy="0"/>
          <a:chOff x="0" y="0"/>
          <a:chExt cx="0" cy="0"/>
        </a:xfrm>
      </p:grpSpPr>
      <p:pic>
        <p:nvPicPr>
          <p:cNvPr id="1169" name="Google Shape;1169;p245"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170" name="Google Shape;1170;p245"/>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171" name="Google Shape;1171;p245"/>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72" name="Google Shape;1172;p245"/>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173" name="Google Shape;1173;p245"/>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174" name="Shape 1174"/>
        <p:cNvGrpSpPr/>
        <p:nvPr/>
      </p:nvGrpSpPr>
      <p:grpSpPr>
        <a:xfrm>
          <a:off x="0" y="0"/>
          <a:ext cx="0" cy="0"/>
          <a:chOff x="0" y="0"/>
          <a:chExt cx="0" cy="0"/>
        </a:xfrm>
      </p:grpSpPr>
      <p:sp>
        <p:nvSpPr>
          <p:cNvPr id="1175" name="Google Shape;1175;p24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76" name="Google Shape;1176;p246"/>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77" name="Google Shape;1177;p246"/>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78" name="Google Shape;1178;p24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79" name="Google Shape;1179;p246"/>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0" name="Google Shape;1180;p246"/>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81" name="Google Shape;1181;p246"/>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2" name="Google Shape;1182;p246"/>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83" name="Google Shape;1183;p246"/>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4" name="Google Shape;1184;p246"/>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185" name="Shape 1185"/>
        <p:cNvGrpSpPr/>
        <p:nvPr/>
      </p:nvGrpSpPr>
      <p:grpSpPr>
        <a:xfrm>
          <a:off x="0" y="0"/>
          <a:ext cx="0" cy="0"/>
          <a:chOff x="0" y="0"/>
          <a:chExt cx="0" cy="0"/>
        </a:xfrm>
      </p:grpSpPr>
      <p:sp>
        <p:nvSpPr>
          <p:cNvPr id="1186" name="Google Shape;1186;p24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87" name="Google Shape;1187;p247"/>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8" name="Google Shape;1188;p247"/>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9" name="Google Shape;1189;p247"/>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90" name="Google Shape;1190;p247"/>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191" name="Google Shape;1191;p247"/>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192" name="Google Shape;1192;p247"/>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193" name="Google Shape;1193;p24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194" name="Shape 1194"/>
        <p:cNvGrpSpPr/>
        <p:nvPr/>
      </p:nvGrpSpPr>
      <p:grpSpPr>
        <a:xfrm>
          <a:off x="0" y="0"/>
          <a:ext cx="0" cy="0"/>
          <a:chOff x="0" y="0"/>
          <a:chExt cx="0" cy="0"/>
        </a:xfrm>
      </p:grpSpPr>
      <p:sp>
        <p:nvSpPr>
          <p:cNvPr id="1195" name="Google Shape;1195;p2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96" name="Google Shape;1196;p248"/>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197" name="Shape 1197"/>
        <p:cNvGrpSpPr/>
        <p:nvPr/>
      </p:nvGrpSpPr>
      <p:grpSpPr>
        <a:xfrm>
          <a:off x="0" y="0"/>
          <a:ext cx="0" cy="0"/>
          <a:chOff x="0" y="0"/>
          <a:chExt cx="0" cy="0"/>
        </a:xfrm>
      </p:grpSpPr>
      <p:sp>
        <p:nvSpPr>
          <p:cNvPr id="1198" name="Google Shape;1198;p249"/>
          <p:cNvSpPr/>
          <p:nvPr>
            <p:ph idx="2" type="pic"/>
          </p:nvPr>
        </p:nvSpPr>
        <p:spPr>
          <a:xfrm>
            <a:off x="457200" y="1524000"/>
            <a:ext cx="1827300" cy="1827300"/>
          </a:xfrm>
          <a:prstGeom prst="roundRect">
            <a:avLst>
              <a:gd fmla="val 4137" name="adj"/>
            </a:avLst>
          </a:prstGeom>
          <a:noFill/>
          <a:ln>
            <a:noFill/>
          </a:ln>
        </p:spPr>
      </p:sp>
      <p:sp>
        <p:nvSpPr>
          <p:cNvPr id="1199" name="Google Shape;1199;p249"/>
          <p:cNvSpPr/>
          <p:nvPr>
            <p:ph idx="3" type="pic"/>
          </p:nvPr>
        </p:nvSpPr>
        <p:spPr>
          <a:xfrm>
            <a:off x="2591313" y="1524000"/>
            <a:ext cx="1827300" cy="1827300"/>
          </a:xfrm>
          <a:prstGeom prst="roundRect">
            <a:avLst>
              <a:gd fmla="val 4137" name="adj"/>
            </a:avLst>
          </a:prstGeom>
          <a:noFill/>
          <a:ln>
            <a:noFill/>
          </a:ln>
        </p:spPr>
      </p:sp>
      <p:sp>
        <p:nvSpPr>
          <p:cNvPr id="1200" name="Google Shape;1200;p249"/>
          <p:cNvSpPr/>
          <p:nvPr>
            <p:ph idx="4" type="pic"/>
          </p:nvPr>
        </p:nvSpPr>
        <p:spPr>
          <a:xfrm>
            <a:off x="4725450" y="1524000"/>
            <a:ext cx="1827300" cy="1827300"/>
          </a:xfrm>
          <a:prstGeom prst="roundRect">
            <a:avLst>
              <a:gd fmla="val 4137" name="adj"/>
            </a:avLst>
          </a:prstGeom>
          <a:noFill/>
          <a:ln>
            <a:noFill/>
          </a:ln>
        </p:spPr>
      </p:sp>
      <p:sp>
        <p:nvSpPr>
          <p:cNvPr id="1201" name="Google Shape;1201;p249"/>
          <p:cNvSpPr/>
          <p:nvPr>
            <p:ph idx="5" type="pic"/>
          </p:nvPr>
        </p:nvSpPr>
        <p:spPr>
          <a:xfrm>
            <a:off x="6859563" y="1524000"/>
            <a:ext cx="1827300" cy="1827300"/>
          </a:xfrm>
          <a:prstGeom prst="roundRect">
            <a:avLst>
              <a:gd fmla="val 4137" name="adj"/>
            </a:avLst>
          </a:prstGeom>
          <a:noFill/>
          <a:ln>
            <a:noFill/>
          </a:ln>
        </p:spPr>
      </p:sp>
      <p:sp>
        <p:nvSpPr>
          <p:cNvPr id="1202" name="Google Shape;1202;p24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203" name="Google Shape;1203;p249"/>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04" name="Google Shape;1204;p249"/>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05" name="Google Shape;1205;p249"/>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06" name="Google Shape;1206;p249"/>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07" name="Google Shape;1207;p249"/>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208" name="Google Shape;1208;p249"/>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209" name="Google Shape;1209;p249"/>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210" name="Google Shape;1210;p249"/>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211" name="Shape 1211"/>
        <p:cNvGrpSpPr/>
        <p:nvPr/>
      </p:nvGrpSpPr>
      <p:grpSpPr>
        <a:xfrm>
          <a:off x="0" y="0"/>
          <a:ext cx="0" cy="0"/>
          <a:chOff x="0" y="0"/>
          <a:chExt cx="0" cy="0"/>
        </a:xfrm>
      </p:grpSpPr>
      <p:sp>
        <p:nvSpPr>
          <p:cNvPr id="1212" name="Google Shape;1212;p250"/>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213" name="Google Shape;1213;p250"/>
          <p:cNvSpPr/>
          <p:nvPr>
            <p:ph idx="2" type="pic"/>
          </p:nvPr>
        </p:nvSpPr>
        <p:spPr>
          <a:xfrm flipH="1">
            <a:off x="953803" y="1184556"/>
            <a:ext cx="2664300" cy="3336300"/>
          </a:xfrm>
          <a:prstGeom prst="rect">
            <a:avLst/>
          </a:prstGeom>
          <a:noFill/>
          <a:ln>
            <a:noFill/>
          </a:ln>
        </p:spPr>
      </p:sp>
      <p:sp>
        <p:nvSpPr>
          <p:cNvPr id="1214" name="Google Shape;1214;p250"/>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15" name="Google Shape;1215;p250"/>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16" name="Google Shape;1216;p250"/>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217" name="Shape 1217"/>
        <p:cNvGrpSpPr/>
        <p:nvPr/>
      </p:nvGrpSpPr>
      <p:grpSpPr>
        <a:xfrm>
          <a:off x="0" y="0"/>
          <a:ext cx="0" cy="0"/>
          <a:chOff x="0" y="0"/>
          <a:chExt cx="0" cy="0"/>
        </a:xfrm>
      </p:grpSpPr>
      <p:pic>
        <p:nvPicPr>
          <p:cNvPr id="1218" name="Google Shape;1218;p251"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219" name="Google Shape;1219;p251"/>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220" name="Google Shape;1220;p251"/>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21" name="Google Shape;1221;p25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222" name="Shape 1222"/>
        <p:cNvGrpSpPr/>
        <p:nvPr/>
      </p:nvGrpSpPr>
      <p:grpSpPr>
        <a:xfrm>
          <a:off x="0" y="0"/>
          <a:ext cx="0" cy="0"/>
          <a:chOff x="0" y="0"/>
          <a:chExt cx="0" cy="0"/>
        </a:xfrm>
      </p:grpSpPr>
      <p:sp>
        <p:nvSpPr>
          <p:cNvPr id="1223" name="Google Shape;1223;p25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24" name="Google Shape;1224;p25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225" name="Shape 1225"/>
        <p:cNvGrpSpPr/>
        <p:nvPr/>
      </p:nvGrpSpPr>
      <p:grpSpPr>
        <a:xfrm>
          <a:off x="0" y="0"/>
          <a:ext cx="0" cy="0"/>
          <a:chOff x="0" y="0"/>
          <a:chExt cx="0" cy="0"/>
        </a:xfrm>
      </p:grpSpPr>
      <p:sp>
        <p:nvSpPr>
          <p:cNvPr id="1226" name="Google Shape;1226;p25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27" name="Google Shape;1227;p25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28" name="Google Shape;1228;p253"/>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6"/>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09" name="Google Shape;109;p26"/>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0" name="Google Shape;110;p26"/>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229" name="Shape 1229"/>
        <p:cNvGrpSpPr/>
        <p:nvPr/>
      </p:nvGrpSpPr>
      <p:grpSpPr>
        <a:xfrm>
          <a:off x="0" y="0"/>
          <a:ext cx="0" cy="0"/>
          <a:chOff x="0" y="0"/>
          <a:chExt cx="0" cy="0"/>
        </a:xfrm>
      </p:grpSpPr>
      <p:sp>
        <p:nvSpPr>
          <p:cNvPr id="1230" name="Google Shape;1230;p25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31" name="Google Shape;1231;p25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32" name="Google Shape;1232;p25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233" name="Shape 1233"/>
        <p:cNvGrpSpPr/>
        <p:nvPr/>
      </p:nvGrpSpPr>
      <p:grpSpPr>
        <a:xfrm>
          <a:off x="0" y="0"/>
          <a:ext cx="0" cy="0"/>
          <a:chOff x="0" y="0"/>
          <a:chExt cx="0" cy="0"/>
        </a:xfrm>
      </p:grpSpPr>
      <p:sp>
        <p:nvSpPr>
          <p:cNvPr id="1234" name="Google Shape;1234;p25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35" name="Google Shape;1235;p255"/>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236" name="Shape 1236"/>
        <p:cNvGrpSpPr/>
        <p:nvPr/>
      </p:nvGrpSpPr>
      <p:grpSpPr>
        <a:xfrm>
          <a:off x="0" y="0"/>
          <a:ext cx="0" cy="0"/>
          <a:chOff x="0" y="0"/>
          <a:chExt cx="0" cy="0"/>
        </a:xfrm>
      </p:grpSpPr>
      <p:sp>
        <p:nvSpPr>
          <p:cNvPr id="1237" name="Google Shape;1237;p25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38" name="Google Shape;1238;p256"/>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39" name="Google Shape;1239;p256"/>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240" name="Shape 1240"/>
        <p:cNvGrpSpPr/>
        <p:nvPr/>
      </p:nvGrpSpPr>
      <p:grpSpPr>
        <a:xfrm>
          <a:off x="0" y="0"/>
          <a:ext cx="0" cy="0"/>
          <a:chOff x="0" y="0"/>
          <a:chExt cx="0" cy="0"/>
        </a:xfrm>
      </p:grpSpPr>
      <p:sp>
        <p:nvSpPr>
          <p:cNvPr id="1241" name="Google Shape;1241;p25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242" name="Google Shape;1242;p25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43" name="Google Shape;1243;p25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44" name="Google Shape;1244;p25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245" name="Shape 1245"/>
        <p:cNvGrpSpPr/>
        <p:nvPr/>
      </p:nvGrpSpPr>
      <p:grpSpPr>
        <a:xfrm>
          <a:off x="0" y="0"/>
          <a:ext cx="0" cy="0"/>
          <a:chOff x="0" y="0"/>
          <a:chExt cx="0" cy="0"/>
        </a:xfrm>
      </p:grpSpPr>
      <p:sp>
        <p:nvSpPr>
          <p:cNvPr id="1246" name="Google Shape;1246;p25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247" name="Shape 1247"/>
        <p:cNvGrpSpPr/>
        <p:nvPr/>
      </p:nvGrpSpPr>
      <p:grpSpPr>
        <a:xfrm>
          <a:off x="0" y="0"/>
          <a:ext cx="0" cy="0"/>
          <a:chOff x="0" y="0"/>
          <a:chExt cx="0" cy="0"/>
        </a:xfrm>
      </p:grpSpPr>
      <p:sp>
        <p:nvSpPr>
          <p:cNvPr id="1248" name="Google Shape;1248;p259"/>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49" name="Google Shape;1249;p259"/>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50" name="Google Shape;1250;p259"/>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1" name="Google Shape;1251;p259"/>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2" name="Google Shape;1252;p259"/>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3" name="Google Shape;1253;p259"/>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54" name="Google Shape;1254;p259"/>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55" name="Google Shape;1255;p259"/>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256" name="Shape 1256"/>
        <p:cNvGrpSpPr/>
        <p:nvPr/>
      </p:nvGrpSpPr>
      <p:grpSpPr>
        <a:xfrm>
          <a:off x="0" y="0"/>
          <a:ext cx="0" cy="0"/>
          <a:chOff x="0" y="0"/>
          <a:chExt cx="0" cy="0"/>
        </a:xfrm>
      </p:grpSpPr>
      <p:sp>
        <p:nvSpPr>
          <p:cNvPr id="1257" name="Google Shape;1257;p260"/>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58" name="Google Shape;1258;p260"/>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59" name="Google Shape;1259;p26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260" name="Shape 1260"/>
        <p:cNvGrpSpPr/>
        <p:nvPr/>
      </p:nvGrpSpPr>
      <p:grpSpPr>
        <a:xfrm>
          <a:off x="0" y="0"/>
          <a:ext cx="0" cy="0"/>
          <a:chOff x="0" y="0"/>
          <a:chExt cx="0" cy="0"/>
        </a:xfrm>
      </p:grpSpPr>
      <p:sp>
        <p:nvSpPr>
          <p:cNvPr id="1261" name="Google Shape;1261;p261"/>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262" name="Google Shape;1262;p261"/>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3" name="Google Shape;1263;p261"/>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264" name="Google Shape;1264;p261"/>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265" name="Google Shape;1265;p261"/>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266" name="Google Shape;1266;p26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267" name="Shape 1267"/>
        <p:cNvGrpSpPr/>
        <p:nvPr/>
      </p:nvGrpSpPr>
      <p:grpSpPr>
        <a:xfrm>
          <a:off x="0" y="0"/>
          <a:ext cx="0" cy="0"/>
          <a:chOff x="0" y="0"/>
          <a:chExt cx="0" cy="0"/>
        </a:xfrm>
      </p:grpSpPr>
      <p:sp>
        <p:nvSpPr>
          <p:cNvPr id="1268" name="Google Shape;1268;p26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69" name="Google Shape;1269;p262"/>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70" name="Google Shape;1270;p262"/>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71" name="Google Shape;1271;p262"/>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72" name="Google Shape;1272;p262"/>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273" name="Google Shape;1273;p262"/>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274" name="Shape 1274"/>
        <p:cNvGrpSpPr/>
        <p:nvPr/>
      </p:nvGrpSpPr>
      <p:grpSpPr>
        <a:xfrm>
          <a:off x="0" y="0"/>
          <a:ext cx="0" cy="0"/>
          <a:chOff x="0" y="0"/>
          <a:chExt cx="0" cy="0"/>
        </a:xfrm>
      </p:grpSpPr>
      <p:sp>
        <p:nvSpPr>
          <p:cNvPr id="1275" name="Google Shape;1275;p263"/>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76" name="Google Shape;1276;p263"/>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4" name="Google Shape;114;p27"/>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7"/>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6" name="Google Shape;116;p27"/>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277" name="Shape 1277"/>
        <p:cNvGrpSpPr/>
        <p:nvPr/>
      </p:nvGrpSpPr>
      <p:grpSpPr>
        <a:xfrm>
          <a:off x="0" y="0"/>
          <a:ext cx="0" cy="0"/>
          <a:chOff x="0" y="0"/>
          <a:chExt cx="0" cy="0"/>
        </a:xfrm>
      </p:grpSpPr>
      <p:sp>
        <p:nvSpPr>
          <p:cNvPr id="1278" name="Google Shape;1278;p264"/>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79" name="Google Shape;1279;p26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80" name="Google Shape;1280;p26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281" name="Shape 1281"/>
        <p:cNvGrpSpPr/>
        <p:nvPr/>
      </p:nvGrpSpPr>
      <p:grpSpPr>
        <a:xfrm>
          <a:off x="0" y="0"/>
          <a:ext cx="0" cy="0"/>
          <a:chOff x="0" y="0"/>
          <a:chExt cx="0" cy="0"/>
        </a:xfrm>
      </p:grpSpPr>
      <p:sp>
        <p:nvSpPr>
          <p:cNvPr id="1282" name="Google Shape;1282;p26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83" name="Google Shape;1283;p265"/>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284" name="Google Shape;1284;p265"/>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285" name="Shape 1285"/>
        <p:cNvGrpSpPr/>
        <p:nvPr/>
      </p:nvGrpSpPr>
      <p:grpSpPr>
        <a:xfrm>
          <a:off x="0" y="0"/>
          <a:ext cx="0" cy="0"/>
          <a:chOff x="0" y="0"/>
          <a:chExt cx="0" cy="0"/>
        </a:xfrm>
      </p:grpSpPr>
      <p:pic>
        <p:nvPicPr>
          <p:cNvPr id="1286" name="Google Shape;1286;p266"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287" name="Google Shape;1287;p266"/>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88" name="Google Shape;1288;p266"/>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289" name="Shape 1289"/>
        <p:cNvGrpSpPr/>
        <p:nvPr/>
      </p:nvGrpSpPr>
      <p:grpSpPr>
        <a:xfrm>
          <a:off x="0" y="0"/>
          <a:ext cx="0" cy="0"/>
          <a:chOff x="0" y="0"/>
          <a:chExt cx="0" cy="0"/>
        </a:xfrm>
      </p:grpSpPr>
      <p:sp>
        <p:nvSpPr>
          <p:cNvPr id="1290" name="Google Shape;1290;p267"/>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291" name="Google Shape;1291;p267"/>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292" name="Google Shape;1292;p267"/>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293" name="Google Shape;1293;p267"/>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294" name="Google Shape;1294;p267"/>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295" name="Google Shape;1295;p267"/>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296" name="Google Shape;1296;p267"/>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297" name="Google Shape;1297;p267"/>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298" name="Google Shape;1298;p267"/>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299" name="Google Shape;1299;p267"/>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300" name="Google Shape;1300;p267"/>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301" name="Google Shape;1301;p267"/>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302" name="Google Shape;1302;p267"/>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303" name="Shape 1303"/>
        <p:cNvGrpSpPr/>
        <p:nvPr/>
      </p:nvGrpSpPr>
      <p:grpSpPr>
        <a:xfrm>
          <a:off x="0" y="0"/>
          <a:ext cx="0" cy="0"/>
          <a:chOff x="0" y="0"/>
          <a:chExt cx="0" cy="0"/>
        </a:xfrm>
      </p:grpSpPr>
      <p:sp>
        <p:nvSpPr>
          <p:cNvPr id="1304" name="Google Shape;1304;p268"/>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305" name="Google Shape;1305;p26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306" name="Shape 1306"/>
        <p:cNvGrpSpPr/>
        <p:nvPr/>
      </p:nvGrpSpPr>
      <p:grpSpPr>
        <a:xfrm>
          <a:off x="0" y="0"/>
          <a:ext cx="0" cy="0"/>
          <a:chOff x="0" y="0"/>
          <a:chExt cx="0" cy="0"/>
        </a:xfrm>
      </p:grpSpPr>
      <p:sp>
        <p:nvSpPr>
          <p:cNvPr id="1307" name="Google Shape;1307;p269"/>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308" name="Shape 1308"/>
        <p:cNvGrpSpPr/>
        <p:nvPr/>
      </p:nvGrpSpPr>
      <p:grpSpPr>
        <a:xfrm>
          <a:off x="0" y="0"/>
          <a:ext cx="0" cy="0"/>
          <a:chOff x="0" y="0"/>
          <a:chExt cx="0" cy="0"/>
        </a:xfrm>
      </p:grpSpPr>
      <p:sp>
        <p:nvSpPr>
          <p:cNvPr id="1309" name="Google Shape;1309;p27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310" name="Shape 1310"/>
        <p:cNvGrpSpPr/>
        <p:nvPr/>
      </p:nvGrpSpPr>
      <p:grpSpPr>
        <a:xfrm>
          <a:off x="0" y="0"/>
          <a:ext cx="0" cy="0"/>
          <a:chOff x="0" y="0"/>
          <a:chExt cx="0" cy="0"/>
        </a:xfrm>
      </p:grpSpPr>
      <p:sp>
        <p:nvSpPr>
          <p:cNvPr id="1311" name="Google Shape;1311;p27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12" name="Google Shape;1312;p271"/>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313" name="Shape 1313"/>
        <p:cNvGrpSpPr/>
        <p:nvPr/>
      </p:nvGrpSpPr>
      <p:grpSpPr>
        <a:xfrm>
          <a:off x="0" y="0"/>
          <a:ext cx="0" cy="0"/>
          <a:chOff x="0" y="0"/>
          <a:chExt cx="0" cy="0"/>
        </a:xfrm>
      </p:grpSpPr>
      <p:sp>
        <p:nvSpPr>
          <p:cNvPr id="1314" name="Google Shape;1314;p27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5" name="Google Shape;1315;p27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16" name="Google Shape;1316;p272"/>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317" name="Shape 1317"/>
        <p:cNvGrpSpPr/>
        <p:nvPr/>
      </p:nvGrpSpPr>
      <p:grpSpPr>
        <a:xfrm>
          <a:off x="0" y="0"/>
          <a:ext cx="0" cy="0"/>
          <a:chOff x="0" y="0"/>
          <a:chExt cx="0" cy="0"/>
        </a:xfrm>
      </p:grpSpPr>
      <p:sp>
        <p:nvSpPr>
          <p:cNvPr id="1318" name="Google Shape;1318;p273"/>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9" name="Google Shape;1319;p27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2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320" name="Shape 1320"/>
        <p:cNvGrpSpPr/>
        <p:nvPr/>
      </p:nvGrpSpPr>
      <p:grpSpPr>
        <a:xfrm>
          <a:off x="0" y="0"/>
          <a:ext cx="0" cy="0"/>
          <a:chOff x="0" y="0"/>
          <a:chExt cx="0" cy="0"/>
        </a:xfrm>
      </p:grpSpPr>
      <p:sp>
        <p:nvSpPr>
          <p:cNvPr id="1321" name="Google Shape;1321;p274"/>
          <p:cNvSpPr/>
          <p:nvPr>
            <p:ph idx="2" type="pic"/>
          </p:nvPr>
        </p:nvSpPr>
        <p:spPr>
          <a:xfrm>
            <a:off x="4572000" y="91667"/>
            <a:ext cx="4495800" cy="5531700"/>
          </a:xfrm>
          <a:prstGeom prst="roundRect">
            <a:avLst>
              <a:gd fmla="val 16667" name="adj"/>
            </a:avLst>
          </a:prstGeom>
          <a:noFill/>
          <a:ln>
            <a:noFill/>
          </a:ln>
        </p:spPr>
      </p:sp>
      <p:sp>
        <p:nvSpPr>
          <p:cNvPr id="1322" name="Google Shape;1322;p274"/>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3" name="Google Shape;1323;p274"/>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24" name="Google Shape;1324;p274"/>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325" name="Shape 1325"/>
        <p:cNvGrpSpPr/>
        <p:nvPr/>
      </p:nvGrpSpPr>
      <p:grpSpPr>
        <a:xfrm>
          <a:off x="0" y="0"/>
          <a:ext cx="0" cy="0"/>
          <a:chOff x="0" y="0"/>
          <a:chExt cx="0" cy="0"/>
        </a:xfrm>
      </p:grpSpPr>
      <p:sp>
        <p:nvSpPr>
          <p:cNvPr id="1326" name="Google Shape;1326;p27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27" name="Google Shape;1327;p27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28" name="Google Shape;1328;p27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9" name="Google Shape;1329;p27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330" name="Shape 1330"/>
        <p:cNvGrpSpPr/>
        <p:nvPr/>
      </p:nvGrpSpPr>
      <p:grpSpPr>
        <a:xfrm>
          <a:off x="0" y="0"/>
          <a:ext cx="0" cy="0"/>
          <a:chOff x="0" y="0"/>
          <a:chExt cx="0" cy="0"/>
        </a:xfrm>
      </p:grpSpPr>
      <p:sp>
        <p:nvSpPr>
          <p:cNvPr id="1331" name="Google Shape;1331;p27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32" name="Google Shape;1332;p27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333" name="Shape 1333"/>
        <p:cNvGrpSpPr/>
        <p:nvPr/>
      </p:nvGrpSpPr>
      <p:grpSpPr>
        <a:xfrm>
          <a:off x="0" y="0"/>
          <a:ext cx="0" cy="0"/>
          <a:chOff x="0" y="0"/>
          <a:chExt cx="0" cy="0"/>
        </a:xfrm>
      </p:grpSpPr>
      <p:sp>
        <p:nvSpPr>
          <p:cNvPr id="1334" name="Google Shape;1334;p27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335" name="Shape 1335"/>
        <p:cNvGrpSpPr/>
        <p:nvPr/>
      </p:nvGrpSpPr>
      <p:grpSpPr>
        <a:xfrm>
          <a:off x="0" y="0"/>
          <a:ext cx="0" cy="0"/>
          <a:chOff x="0" y="0"/>
          <a:chExt cx="0" cy="0"/>
        </a:xfrm>
      </p:grpSpPr>
      <p:sp>
        <p:nvSpPr>
          <p:cNvPr id="1336" name="Google Shape;1336;p278"/>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337" name="Google Shape;1337;p278"/>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338" name="Google Shape;1338;p27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339" name="Shape 1339"/>
        <p:cNvGrpSpPr/>
        <p:nvPr/>
      </p:nvGrpSpPr>
      <p:grpSpPr>
        <a:xfrm>
          <a:off x="0" y="0"/>
          <a:ext cx="0" cy="0"/>
          <a:chOff x="0" y="0"/>
          <a:chExt cx="0" cy="0"/>
        </a:xfrm>
      </p:grpSpPr>
      <p:sp>
        <p:nvSpPr>
          <p:cNvPr id="1340" name="Google Shape;1340;p279"/>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341" name="Google Shape;1341;p279"/>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42" name="Google Shape;1342;p279"/>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343" name="Google Shape;1343;p27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344" name="Shape 1344"/>
        <p:cNvGrpSpPr/>
        <p:nvPr/>
      </p:nvGrpSpPr>
      <p:grpSpPr>
        <a:xfrm>
          <a:off x="0" y="0"/>
          <a:ext cx="0" cy="0"/>
          <a:chOff x="0" y="0"/>
          <a:chExt cx="0" cy="0"/>
        </a:xfrm>
      </p:grpSpPr>
      <p:sp>
        <p:nvSpPr>
          <p:cNvPr id="1345" name="Google Shape;1345;p280"/>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46" name="Google Shape;1346;p280"/>
          <p:cNvSpPr/>
          <p:nvPr>
            <p:ph idx="2" type="pic"/>
          </p:nvPr>
        </p:nvSpPr>
        <p:spPr>
          <a:xfrm>
            <a:off x="0" y="0"/>
            <a:ext cx="9144000" cy="2814900"/>
          </a:xfrm>
          <a:prstGeom prst="roundRect">
            <a:avLst>
              <a:gd fmla="val 1254" name="adj"/>
            </a:avLst>
          </a:prstGeom>
          <a:noFill/>
          <a:ln>
            <a:noFill/>
          </a:ln>
        </p:spPr>
      </p:sp>
      <p:sp>
        <p:nvSpPr>
          <p:cNvPr id="1347" name="Google Shape;1347;p280"/>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48" name="Google Shape;1348;p280"/>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9" name="Google Shape;1349;p280"/>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350" name="Shape 1350"/>
        <p:cNvGrpSpPr/>
        <p:nvPr/>
      </p:nvGrpSpPr>
      <p:grpSpPr>
        <a:xfrm>
          <a:off x="0" y="0"/>
          <a:ext cx="0" cy="0"/>
          <a:chOff x="0" y="0"/>
          <a:chExt cx="0" cy="0"/>
        </a:xfrm>
      </p:grpSpPr>
      <p:sp>
        <p:nvSpPr>
          <p:cNvPr id="1351" name="Google Shape;1351;p28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52" name="Google Shape;1352;p28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353" name="Google Shape;1353;p28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354" name="Shape 1354"/>
        <p:cNvGrpSpPr/>
        <p:nvPr/>
      </p:nvGrpSpPr>
      <p:grpSpPr>
        <a:xfrm>
          <a:off x="0" y="0"/>
          <a:ext cx="0" cy="0"/>
          <a:chOff x="0" y="0"/>
          <a:chExt cx="0" cy="0"/>
        </a:xfrm>
      </p:grpSpPr>
      <p:sp>
        <p:nvSpPr>
          <p:cNvPr id="1355" name="Google Shape;1355;p282"/>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56" name="Google Shape;1356;p28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357" name="Shape 1357"/>
        <p:cNvGrpSpPr/>
        <p:nvPr/>
      </p:nvGrpSpPr>
      <p:grpSpPr>
        <a:xfrm>
          <a:off x="0" y="0"/>
          <a:ext cx="0" cy="0"/>
          <a:chOff x="0" y="0"/>
          <a:chExt cx="0" cy="0"/>
        </a:xfrm>
      </p:grpSpPr>
      <p:sp>
        <p:nvSpPr>
          <p:cNvPr id="1358" name="Google Shape;1358;p283"/>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59" name="Google Shape;1359;p28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0" name="Google Shape;1360;p28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61" name="Google Shape;1361;p28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130" name="Google Shape;130;p2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362" name="Shape 1362"/>
        <p:cNvGrpSpPr/>
        <p:nvPr/>
      </p:nvGrpSpPr>
      <p:grpSpPr>
        <a:xfrm>
          <a:off x="0" y="0"/>
          <a:ext cx="0" cy="0"/>
          <a:chOff x="0" y="0"/>
          <a:chExt cx="0" cy="0"/>
        </a:xfrm>
      </p:grpSpPr>
      <p:sp>
        <p:nvSpPr>
          <p:cNvPr id="1363" name="Google Shape;1363;p28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64" name="Google Shape;1364;p284"/>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65" name="Google Shape;1365;p284"/>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366" name="Google Shape;1366;p284"/>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367" name="Google Shape;1367;p284"/>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368" name="Google Shape;1368;p284"/>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369" name="Shape 1369"/>
        <p:cNvGrpSpPr/>
        <p:nvPr/>
      </p:nvGrpSpPr>
      <p:grpSpPr>
        <a:xfrm>
          <a:off x="0" y="0"/>
          <a:ext cx="0" cy="0"/>
          <a:chOff x="0" y="0"/>
          <a:chExt cx="0" cy="0"/>
        </a:xfrm>
      </p:grpSpPr>
      <p:sp>
        <p:nvSpPr>
          <p:cNvPr id="1370" name="Google Shape;1370;p285"/>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1" name="Google Shape;1371;p28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372" name="Shape 1372"/>
        <p:cNvGrpSpPr/>
        <p:nvPr/>
      </p:nvGrpSpPr>
      <p:grpSpPr>
        <a:xfrm>
          <a:off x="0" y="0"/>
          <a:ext cx="0" cy="0"/>
          <a:chOff x="0" y="0"/>
          <a:chExt cx="0" cy="0"/>
        </a:xfrm>
      </p:grpSpPr>
      <p:sp>
        <p:nvSpPr>
          <p:cNvPr id="1373" name="Google Shape;1373;p28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374" name="Shape 1374"/>
        <p:cNvGrpSpPr/>
        <p:nvPr/>
      </p:nvGrpSpPr>
      <p:grpSpPr>
        <a:xfrm>
          <a:off x="0" y="0"/>
          <a:ext cx="0" cy="0"/>
          <a:chOff x="0" y="0"/>
          <a:chExt cx="0" cy="0"/>
        </a:xfrm>
      </p:grpSpPr>
      <p:sp>
        <p:nvSpPr>
          <p:cNvPr id="1375" name="Google Shape;1375;p28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376" name="Shape 1376"/>
        <p:cNvGrpSpPr/>
        <p:nvPr/>
      </p:nvGrpSpPr>
      <p:grpSpPr>
        <a:xfrm>
          <a:off x="0" y="0"/>
          <a:ext cx="0" cy="0"/>
          <a:chOff x="0" y="0"/>
          <a:chExt cx="0" cy="0"/>
        </a:xfrm>
      </p:grpSpPr>
      <p:sp>
        <p:nvSpPr>
          <p:cNvPr id="1377" name="Google Shape;1377;p28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78" name="Google Shape;1378;p28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9" name="Google Shape;1379;p28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0" name="Google Shape;1380;p28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381" name="Shape 1381"/>
        <p:cNvGrpSpPr/>
        <p:nvPr/>
      </p:nvGrpSpPr>
      <p:grpSpPr>
        <a:xfrm>
          <a:off x="0" y="0"/>
          <a:ext cx="0" cy="0"/>
          <a:chOff x="0" y="0"/>
          <a:chExt cx="0" cy="0"/>
        </a:xfrm>
      </p:grpSpPr>
      <p:sp>
        <p:nvSpPr>
          <p:cNvPr id="1382" name="Google Shape;1382;p289"/>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83" name="Google Shape;1383;p28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84" name="Google Shape;1384;p28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85" name="Google Shape;1385;p28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386" name="Shape 1386"/>
        <p:cNvGrpSpPr/>
        <p:nvPr/>
      </p:nvGrpSpPr>
      <p:grpSpPr>
        <a:xfrm>
          <a:off x="0" y="0"/>
          <a:ext cx="0" cy="0"/>
          <a:chOff x="0" y="0"/>
          <a:chExt cx="0" cy="0"/>
        </a:xfrm>
      </p:grpSpPr>
      <p:sp>
        <p:nvSpPr>
          <p:cNvPr id="1387" name="Google Shape;1387;p29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88" name="Google Shape;1388;p29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389" name="Google Shape;1389;p29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390" name="Shape 1390"/>
        <p:cNvGrpSpPr/>
        <p:nvPr/>
      </p:nvGrpSpPr>
      <p:grpSpPr>
        <a:xfrm>
          <a:off x="0" y="0"/>
          <a:ext cx="0" cy="0"/>
          <a:chOff x="0" y="0"/>
          <a:chExt cx="0" cy="0"/>
        </a:xfrm>
      </p:grpSpPr>
      <p:sp>
        <p:nvSpPr>
          <p:cNvPr id="1391" name="Google Shape;1391;p291"/>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392" name="Google Shape;1392;p29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393" name="Shape 1393"/>
        <p:cNvGrpSpPr/>
        <p:nvPr/>
      </p:nvGrpSpPr>
      <p:grpSpPr>
        <a:xfrm>
          <a:off x="0" y="0"/>
          <a:ext cx="0" cy="0"/>
          <a:chOff x="0" y="0"/>
          <a:chExt cx="0" cy="0"/>
        </a:xfrm>
      </p:grpSpPr>
      <p:sp>
        <p:nvSpPr>
          <p:cNvPr id="1394" name="Google Shape;1394;p29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395" name="Shape 1395"/>
        <p:cNvGrpSpPr/>
        <p:nvPr/>
      </p:nvGrpSpPr>
      <p:grpSpPr>
        <a:xfrm>
          <a:off x="0" y="0"/>
          <a:ext cx="0" cy="0"/>
          <a:chOff x="0" y="0"/>
          <a:chExt cx="0" cy="0"/>
        </a:xfrm>
      </p:grpSpPr>
      <p:pic>
        <p:nvPicPr>
          <p:cNvPr id="1396" name="Google Shape;1396;p293"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1397" name="Google Shape;1397;p29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398" name="Google Shape;1398;p29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99" name="Google Shape;1399;p29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400" name="Shape 1400"/>
        <p:cNvGrpSpPr/>
        <p:nvPr/>
      </p:nvGrpSpPr>
      <p:grpSpPr>
        <a:xfrm>
          <a:off x="0" y="0"/>
          <a:ext cx="0" cy="0"/>
          <a:chOff x="0" y="0"/>
          <a:chExt cx="0" cy="0"/>
        </a:xfrm>
      </p:grpSpPr>
      <p:sp>
        <p:nvSpPr>
          <p:cNvPr id="1401" name="Google Shape;1401;p294"/>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02" name="Google Shape;1402;p294"/>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403" name="Google Shape;1403;p29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404" name="Shape 1404"/>
        <p:cNvGrpSpPr/>
        <p:nvPr/>
      </p:nvGrpSpPr>
      <p:grpSpPr>
        <a:xfrm>
          <a:off x="0" y="0"/>
          <a:ext cx="0" cy="0"/>
          <a:chOff x="0" y="0"/>
          <a:chExt cx="0" cy="0"/>
        </a:xfrm>
      </p:grpSpPr>
      <p:sp>
        <p:nvSpPr>
          <p:cNvPr id="1405" name="Google Shape;1405;p29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06" name="Google Shape;1406;p295"/>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407" name="Shape 1407"/>
        <p:cNvGrpSpPr/>
        <p:nvPr/>
      </p:nvGrpSpPr>
      <p:grpSpPr>
        <a:xfrm>
          <a:off x="0" y="0"/>
          <a:ext cx="0" cy="0"/>
          <a:chOff x="0" y="0"/>
          <a:chExt cx="0" cy="0"/>
        </a:xfrm>
      </p:grpSpPr>
      <p:sp>
        <p:nvSpPr>
          <p:cNvPr id="1408" name="Google Shape;1408;p29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09" name="Google Shape;1409;p29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410" name="Shape 1410"/>
        <p:cNvGrpSpPr/>
        <p:nvPr/>
      </p:nvGrpSpPr>
      <p:grpSpPr>
        <a:xfrm>
          <a:off x="0" y="0"/>
          <a:ext cx="0" cy="0"/>
          <a:chOff x="0" y="0"/>
          <a:chExt cx="0" cy="0"/>
        </a:xfrm>
      </p:grpSpPr>
      <p:sp>
        <p:nvSpPr>
          <p:cNvPr id="1411" name="Google Shape;1411;p29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2" name="Google Shape;1412;p29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13" name="Google Shape;1413;p29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414" name="Google Shape;1414;p29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5" name="Google Shape;1415;p29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416" name="Shape 1416"/>
        <p:cNvGrpSpPr/>
        <p:nvPr/>
      </p:nvGrpSpPr>
      <p:grpSpPr>
        <a:xfrm>
          <a:off x="0" y="0"/>
          <a:ext cx="0" cy="0"/>
          <a:chOff x="0" y="0"/>
          <a:chExt cx="0" cy="0"/>
        </a:xfrm>
      </p:grpSpPr>
      <p:sp>
        <p:nvSpPr>
          <p:cNvPr id="1417" name="Google Shape;1417;p29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418" name="Shape 1418"/>
        <p:cNvGrpSpPr/>
        <p:nvPr/>
      </p:nvGrpSpPr>
      <p:grpSpPr>
        <a:xfrm>
          <a:off x="0" y="0"/>
          <a:ext cx="0" cy="0"/>
          <a:chOff x="0" y="0"/>
          <a:chExt cx="0" cy="0"/>
        </a:xfrm>
      </p:grpSpPr>
      <p:sp>
        <p:nvSpPr>
          <p:cNvPr id="1419" name="Google Shape;1419;p29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420" name="Shape 1420"/>
        <p:cNvGrpSpPr/>
        <p:nvPr/>
      </p:nvGrpSpPr>
      <p:grpSpPr>
        <a:xfrm>
          <a:off x="0" y="0"/>
          <a:ext cx="0" cy="0"/>
          <a:chOff x="0" y="0"/>
          <a:chExt cx="0" cy="0"/>
        </a:xfrm>
      </p:grpSpPr>
      <p:sp>
        <p:nvSpPr>
          <p:cNvPr id="1421" name="Google Shape;1421;p30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22" name="Google Shape;1422;p300"/>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423" name="Shape 1423"/>
        <p:cNvGrpSpPr/>
        <p:nvPr/>
      </p:nvGrpSpPr>
      <p:grpSpPr>
        <a:xfrm>
          <a:off x="0" y="0"/>
          <a:ext cx="0" cy="0"/>
          <a:chOff x="0" y="0"/>
          <a:chExt cx="0" cy="0"/>
        </a:xfrm>
      </p:grpSpPr>
      <p:sp>
        <p:nvSpPr>
          <p:cNvPr id="1424" name="Google Shape;1424;p30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425" name="Shape 1425"/>
        <p:cNvGrpSpPr/>
        <p:nvPr/>
      </p:nvGrpSpPr>
      <p:grpSpPr>
        <a:xfrm>
          <a:off x="0" y="0"/>
          <a:ext cx="0" cy="0"/>
          <a:chOff x="0" y="0"/>
          <a:chExt cx="0" cy="0"/>
        </a:xfrm>
      </p:grpSpPr>
      <p:pic>
        <p:nvPicPr>
          <p:cNvPr id="1426" name="Google Shape;1426;p302"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427" name="Google Shape;1427;p302"/>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428" name="Google Shape;1428;p302"/>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29" name="Google Shape;1429;p302"/>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0" name="Google Shape;1430;p302"/>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31" name="Google Shape;1431;p302"/>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5" name="Shape 1435"/>
        <p:cNvGrpSpPr/>
        <p:nvPr/>
      </p:nvGrpSpPr>
      <p:grpSpPr>
        <a:xfrm>
          <a:off x="0" y="0"/>
          <a:ext cx="0" cy="0"/>
          <a:chOff x="0" y="0"/>
          <a:chExt cx="0" cy="0"/>
        </a:xfrm>
      </p:grpSpPr>
      <p:pic>
        <p:nvPicPr>
          <p:cNvPr id="1436" name="Google Shape;1436;p304"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437" name="Google Shape;1437;p30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438" name="Google Shape;1438;p304"/>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39" name="Google Shape;1439;p304"/>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40" name="Google Shape;1440;p30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441" name="Shape 1441"/>
        <p:cNvGrpSpPr/>
        <p:nvPr/>
      </p:nvGrpSpPr>
      <p:grpSpPr>
        <a:xfrm>
          <a:off x="0" y="0"/>
          <a:ext cx="0" cy="0"/>
          <a:chOff x="0" y="0"/>
          <a:chExt cx="0" cy="0"/>
        </a:xfrm>
      </p:grpSpPr>
      <p:pic>
        <p:nvPicPr>
          <p:cNvPr id="1442" name="Google Shape;1442;p305"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443" name="Google Shape;1443;p305"/>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444" name="Google Shape;1444;p305"/>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45" name="Google Shape;1445;p305"/>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446" name="Shape 1446"/>
        <p:cNvGrpSpPr/>
        <p:nvPr/>
      </p:nvGrpSpPr>
      <p:grpSpPr>
        <a:xfrm>
          <a:off x="0" y="0"/>
          <a:ext cx="0" cy="0"/>
          <a:chOff x="0" y="0"/>
          <a:chExt cx="0" cy="0"/>
        </a:xfrm>
      </p:grpSpPr>
      <p:pic>
        <p:nvPicPr>
          <p:cNvPr id="1447" name="Google Shape;1447;p306"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1448" name="Google Shape;1448;p306"/>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449" name="Shape 1449"/>
        <p:cNvGrpSpPr/>
        <p:nvPr/>
      </p:nvGrpSpPr>
      <p:grpSpPr>
        <a:xfrm>
          <a:off x="0" y="0"/>
          <a:ext cx="0" cy="0"/>
          <a:chOff x="0" y="0"/>
          <a:chExt cx="0" cy="0"/>
        </a:xfrm>
      </p:grpSpPr>
      <p:grpSp>
        <p:nvGrpSpPr>
          <p:cNvPr id="1450" name="Google Shape;1450;p307"/>
          <p:cNvGrpSpPr/>
          <p:nvPr/>
        </p:nvGrpSpPr>
        <p:grpSpPr>
          <a:xfrm>
            <a:off x="0" y="-1"/>
            <a:ext cx="9144000" cy="5143504"/>
            <a:chOff x="0" y="-2"/>
            <a:chExt cx="12192000" cy="6858005"/>
          </a:xfrm>
        </p:grpSpPr>
        <p:pic>
          <p:nvPicPr>
            <p:cNvPr id="1451" name="Google Shape;1451;p307"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1452" name="Google Shape;1452;p307"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1453" name="Google Shape;1453;p307"/>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454" name="Google Shape;1454;p307"/>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455" name="Google Shape;1455;p307"/>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6" name="Shape 1456"/>
        <p:cNvGrpSpPr/>
        <p:nvPr/>
      </p:nvGrpSpPr>
      <p:grpSpPr>
        <a:xfrm>
          <a:off x="0" y="0"/>
          <a:ext cx="0" cy="0"/>
          <a:chOff x="0" y="0"/>
          <a:chExt cx="0" cy="0"/>
        </a:xfrm>
      </p:grpSpPr>
      <p:sp>
        <p:nvSpPr>
          <p:cNvPr id="1457" name="Google Shape;1457;p30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58" name="Google Shape;1458;p30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459" name="Shape 1459"/>
        <p:cNvGrpSpPr/>
        <p:nvPr/>
      </p:nvGrpSpPr>
      <p:grpSpPr>
        <a:xfrm>
          <a:off x="0" y="0"/>
          <a:ext cx="0" cy="0"/>
          <a:chOff x="0" y="0"/>
          <a:chExt cx="0" cy="0"/>
        </a:xfrm>
      </p:grpSpPr>
      <p:sp>
        <p:nvSpPr>
          <p:cNvPr id="1460" name="Google Shape;1460;p30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61" name="Google Shape;1461;p309"/>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462" name="Google Shape;1462;p309"/>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3" name="Shape 1463"/>
        <p:cNvGrpSpPr/>
        <p:nvPr/>
      </p:nvGrpSpPr>
      <p:grpSpPr>
        <a:xfrm>
          <a:off x="0" y="0"/>
          <a:ext cx="0" cy="0"/>
          <a:chOff x="0" y="0"/>
          <a:chExt cx="0" cy="0"/>
        </a:xfrm>
      </p:grpSpPr>
      <p:sp>
        <p:nvSpPr>
          <p:cNvPr id="1464" name="Google Shape;1464;p31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465" name="Shape 1465"/>
        <p:cNvGrpSpPr/>
        <p:nvPr/>
      </p:nvGrpSpPr>
      <p:grpSpPr>
        <a:xfrm>
          <a:off x="0" y="0"/>
          <a:ext cx="0" cy="0"/>
          <a:chOff x="0" y="0"/>
          <a:chExt cx="0" cy="0"/>
        </a:xfrm>
      </p:grpSpPr>
      <p:sp>
        <p:nvSpPr>
          <p:cNvPr id="1466" name="Google Shape;1466;p31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67" name="Google Shape;1467;p31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468" name="Shape 1468"/>
        <p:cNvGrpSpPr/>
        <p:nvPr/>
      </p:nvGrpSpPr>
      <p:grpSpPr>
        <a:xfrm>
          <a:off x="0" y="0"/>
          <a:ext cx="0" cy="0"/>
          <a:chOff x="0" y="0"/>
          <a:chExt cx="0" cy="0"/>
        </a:xfrm>
      </p:grpSpPr>
      <p:sp>
        <p:nvSpPr>
          <p:cNvPr id="1469" name="Google Shape;1469;p312"/>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470" name="Shape 1470"/>
        <p:cNvGrpSpPr/>
        <p:nvPr/>
      </p:nvGrpSpPr>
      <p:grpSpPr>
        <a:xfrm>
          <a:off x="0" y="0"/>
          <a:ext cx="0" cy="0"/>
          <a:chOff x="0" y="0"/>
          <a:chExt cx="0" cy="0"/>
        </a:xfrm>
      </p:grpSpPr>
      <p:sp>
        <p:nvSpPr>
          <p:cNvPr id="1471" name="Google Shape;1471;p313"/>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3"/>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1473" name="Google Shape;1473;p313"/>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474" name="Google Shape;1474;p313"/>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5" name="Shape 147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141" name="Google Shape;141;p3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476" name="Shape 1476"/>
        <p:cNvGrpSpPr/>
        <p:nvPr/>
      </p:nvGrpSpPr>
      <p:grpSpPr>
        <a:xfrm>
          <a:off x="0" y="0"/>
          <a:ext cx="0" cy="0"/>
          <a:chOff x="0" y="0"/>
          <a:chExt cx="0" cy="0"/>
        </a:xfrm>
      </p:grpSpPr>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477" name="Shape 1477"/>
        <p:cNvGrpSpPr/>
        <p:nvPr/>
      </p:nvGrpSpPr>
      <p:grpSpPr>
        <a:xfrm>
          <a:off x="0" y="0"/>
          <a:ext cx="0" cy="0"/>
          <a:chOff x="0" y="0"/>
          <a:chExt cx="0" cy="0"/>
        </a:xfrm>
      </p:grpSpPr>
      <p:sp>
        <p:nvSpPr>
          <p:cNvPr id="1478" name="Google Shape;1478;p31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479" name="Google Shape;1479;p31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80" name="Google Shape;1480;p31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1" name="Google Shape;1481;p31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482" name="Shape 1482"/>
        <p:cNvGrpSpPr/>
        <p:nvPr/>
      </p:nvGrpSpPr>
      <p:grpSpPr>
        <a:xfrm>
          <a:off x="0" y="0"/>
          <a:ext cx="0" cy="0"/>
          <a:chOff x="0" y="0"/>
          <a:chExt cx="0" cy="0"/>
        </a:xfrm>
      </p:grpSpPr>
      <p:sp>
        <p:nvSpPr>
          <p:cNvPr id="1483" name="Google Shape;1483;p3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84" name="Google Shape;1484;p31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485" name="Google Shape;1485;p31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6" name="Google Shape;1486;p31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487" name="Google Shape;1487;p317"/>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488" name="Shape 1488"/>
        <p:cNvGrpSpPr/>
        <p:nvPr/>
      </p:nvGrpSpPr>
      <p:grpSpPr>
        <a:xfrm>
          <a:off x="0" y="0"/>
          <a:ext cx="0" cy="0"/>
          <a:chOff x="0" y="0"/>
          <a:chExt cx="0" cy="0"/>
        </a:xfrm>
      </p:grpSpPr>
      <p:sp>
        <p:nvSpPr>
          <p:cNvPr id="1489" name="Google Shape;1489;p318"/>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490" name="Google Shape;1490;p318"/>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491" name="Shape 1491"/>
        <p:cNvGrpSpPr/>
        <p:nvPr/>
      </p:nvGrpSpPr>
      <p:grpSpPr>
        <a:xfrm>
          <a:off x="0" y="0"/>
          <a:ext cx="0" cy="0"/>
          <a:chOff x="0" y="0"/>
          <a:chExt cx="0" cy="0"/>
        </a:xfrm>
      </p:grpSpPr>
      <p:sp>
        <p:nvSpPr>
          <p:cNvPr id="1492" name="Google Shape;1492;p3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93" name="Google Shape;1493;p31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494" name="Shape 1494"/>
        <p:cNvGrpSpPr/>
        <p:nvPr/>
      </p:nvGrpSpPr>
      <p:grpSpPr>
        <a:xfrm>
          <a:off x="0" y="0"/>
          <a:ext cx="0" cy="0"/>
          <a:chOff x="0" y="0"/>
          <a:chExt cx="0" cy="0"/>
        </a:xfrm>
      </p:grpSpPr>
      <p:sp>
        <p:nvSpPr>
          <p:cNvPr id="1495" name="Google Shape;1495;p320"/>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96" name="Google Shape;1496;p320"/>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97" name="Google Shape;1497;p320"/>
          <p:cNvSpPr/>
          <p:nvPr>
            <p:ph idx="2" type="pic"/>
          </p:nvPr>
        </p:nvSpPr>
        <p:spPr>
          <a:xfrm>
            <a:off x="76200" y="91667"/>
            <a:ext cx="4495800" cy="5531700"/>
          </a:xfrm>
          <a:prstGeom prst="roundRect">
            <a:avLst>
              <a:gd fmla="val 16667" name="adj"/>
            </a:avLst>
          </a:prstGeom>
          <a:noFill/>
          <a:ln>
            <a:noFill/>
          </a:ln>
        </p:spPr>
      </p:sp>
      <p:sp>
        <p:nvSpPr>
          <p:cNvPr id="1498" name="Google Shape;1498;p320"/>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499" name="Shape 1499"/>
        <p:cNvGrpSpPr/>
        <p:nvPr/>
      </p:nvGrpSpPr>
      <p:grpSpPr>
        <a:xfrm>
          <a:off x="0" y="0"/>
          <a:ext cx="0" cy="0"/>
          <a:chOff x="0" y="0"/>
          <a:chExt cx="0" cy="0"/>
        </a:xfrm>
      </p:grpSpPr>
      <p:sp>
        <p:nvSpPr>
          <p:cNvPr id="1500" name="Google Shape;1500;p321"/>
          <p:cNvSpPr/>
          <p:nvPr>
            <p:ph idx="2" type="pic"/>
          </p:nvPr>
        </p:nvSpPr>
        <p:spPr>
          <a:xfrm>
            <a:off x="4572000" y="91667"/>
            <a:ext cx="4495800" cy="5531700"/>
          </a:xfrm>
          <a:prstGeom prst="roundRect">
            <a:avLst>
              <a:gd fmla="val 16667" name="adj"/>
            </a:avLst>
          </a:prstGeom>
          <a:noFill/>
          <a:ln>
            <a:noFill/>
          </a:ln>
        </p:spPr>
      </p:sp>
      <p:sp>
        <p:nvSpPr>
          <p:cNvPr id="1501" name="Google Shape;1501;p321"/>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02" name="Google Shape;1502;p321"/>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03" name="Google Shape;1503;p321"/>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504" name="Shape 1504"/>
        <p:cNvGrpSpPr/>
        <p:nvPr/>
      </p:nvGrpSpPr>
      <p:grpSpPr>
        <a:xfrm>
          <a:off x="0" y="0"/>
          <a:ext cx="0" cy="0"/>
          <a:chOff x="0" y="0"/>
          <a:chExt cx="0" cy="0"/>
        </a:xfrm>
      </p:grpSpPr>
      <p:sp>
        <p:nvSpPr>
          <p:cNvPr id="1505" name="Google Shape;1505;p32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06" name="Google Shape;1506;p32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07" name="Google Shape;1507;p322"/>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508" name="Shape 1508"/>
        <p:cNvGrpSpPr/>
        <p:nvPr/>
      </p:nvGrpSpPr>
      <p:grpSpPr>
        <a:xfrm>
          <a:off x="0" y="0"/>
          <a:ext cx="0" cy="0"/>
          <a:chOff x="0" y="0"/>
          <a:chExt cx="0" cy="0"/>
        </a:xfrm>
      </p:grpSpPr>
      <p:sp>
        <p:nvSpPr>
          <p:cNvPr id="1509" name="Google Shape;1509;p323"/>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510" name="Google Shape;1510;p323"/>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11" name="Google Shape;1511;p323"/>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512" name="Shape 1512"/>
        <p:cNvGrpSpPr/>
        <p:nvPr/>
      </p:nvGrpSpPr>
      <p:grpSpPr>
        <a:xfrm>
          <a:off x="0" y="0"/>
          <a:ext cx="0" cy="0"/>
          <a:chOff x="0" y="0"/>
          <a:chExt cx="0" cy="0"/>
        </a:xfrm>
      </p:grpSpPr>
      <p:sp>
        <p:nvSpPr>
          <p:cNvPr id="1513" name="Google Shape;1513;p32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14" name="Google Shape;1514;p32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145" name="Google Shape;145;p3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46" name="Google Shape;146;p3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7" name="Google Shape;147;p33"/>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148" name="Google Shape;148;p33"/>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9" name="Google Shape;149;p33"/>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515" name="Shape 1515"/>
        <p:cNvGrpSpPr/>
        <p:nvPr/>
      </p:nvGrpSpPr>
      <p:grpSpPr>
        <a:xfrm>
          <a:off x="0" y="0"/>
          <a:ext cx="0" cy="0"/>
          <a:chOff x="0" y="0"/>
          <a:chExt cx="0" cy="0"/>
        </a:xfrm>
      </p:grpSpPr>
      <p:sp>
        <p:nvSpPr>
          <p:cNvPr id="1516" name="Google Shape;1516;p325"/>
          <p:cNvSpPr/>
          <p:nvPr>
            <p:ph idx="2" type="pic"/>
          </p:nvPr>
        </p:nvSpPr>
        <p:spPr>
          <a:xfrm>
            <a:off x="0" y="2900000"/>
            <a:ext cx="9144000" cy="2814900"/>
          </a:xfrm>
          <a:prstGeom prst="roundRect">
            <a:avLst>
              <a:gd fmla="val 1254" name="adj"/>
            </a:avLst>
          </a:prstGeom>
          <a:noFill/>
          <a:ln>
            <a:noFill/>
          </a:ln>
        </p:spPr>
      </p:sp>
      <p:sp>
        <p:nvSpPr>
          <p:cNvPr id="1517" name="Google Shape;1517;p325"/>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18" name="Google Shape;1518;p325"/>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19" name="Google Shape;1519;p325"/>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520" name="Shape 1520"/>
        <p:cNvGrpSpPr/>
        <p:nvPr/>
      </p:nvGrpSpPr>
      <p:grpSpPr>
        <a:xfrm>
          <a:off x="0" y="0"/>
          <a:ext cx="0" cy="0"/>
          <a:chOff x="0" y="0"/>
          <a:chExt cx="0" cy="0"/>
        </a:xfrm>
      </p:grpSpPr>
      <p:sp>
        <p:nvSpPr>
          <p:cNvPr id="1521" name="Google Shape;1521;p326"/>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522" name="Google Shape;1522;p326"/>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523" name="Shape 1523"/>
        <p:cNvGrpSpPr/>
        <p:nvPr/>
      </p:nvGrpSpPr>
      <p:grpSpPr>
        <a:xfrm>
          <a:off x="0" y="0"/>
          <a:ext cx="0" cy="0"/>
          <a:chOff x="0" y="0"/>
          <a:chExt cx="0" cy="0"/>
        </a:xfrm>
      </p:grpSpPr>
      <p:sp>
        <p:nvSpPr>
          <p:cNvPr id="1524" name="Google Shape;1524;p327"/>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25" name="Google Shape;1525;p327"/>
          <p:cNvSpPr/>
          <p:nvPr>
            <p:ph idx="2" type="pic"/>
          </p:nvPr>
        </p:nvSpPr>
        <p:spPr>
          <a:xfrm>
            <a:off x="0" y="0"/>
            <a:ext cx="9144000" cy="2814900"/>
          </a:xfrm>
          <a:prstGeom prst="roundRect">
            <a:avLst>
              <a:gd fmla="val 1254" name="adj"/>
            </a:avLst>
          </a:prstGeom>
          <a:noFill/>
          <a:ln>
            <a:noFill/>
          </a:ln>
        </p:spPr>
      </p:sp>
      <p:sp>
        <p:nvSpPr>
          <p:cNvPr id="1526" name="Google Shape;1526;p327"/>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27" name="Google Shape;1527;p327"/>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28" name="Google Shape;1528;p327"/>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529" name="Shape 1529"/>
        <p:cNvGrpSpPr/>
        <p:nvPr/>
      </p:nvGrpSpPr>
      <p:grpSpPr>
        <a:xfrm>
          <a:off x="0" y="0"/>
          <a:ext cx="0" cy="0"/>
          <a:chOff x="0" y="0"/>
          <a:chExt cx="0" cy="0"/>
        </a:xfrm>
      </p:grpSpPr>
      <p:sp>
        <p:nvSpPr>
          <p:cNvPr id="1530" name="Google Shape;1530;p328"/>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31" name="Google Shape;1531;p328"/>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32" name="Google Shape;1532;p328"/>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33" name="Google Shape;1533;p328"/>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34" name="Google Shape;1534;p328"/>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535" name="Google Shape;1535;p328"/>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536" name="Google Shape;1536;p328"/>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537" name="Shape 1537"/>
        <p:cNvGrpSpPr/>
        <p:nvPr/>
      </p:nvGrpSpPr>
      <p:grpSpPr>
        <a:xfrm>
          <a:off x="0" y="0"/>
          <a:ext cx="0" cy="0"/>
          <a:chOff x="0" y="0"/>
          <a:chExt cx="0" cy="0"/>
        </a:xfrm>
      </p:grpSpPr>
      <p:sp>
        <p:nvSpPr>
          <p:cNvPr id="1538" name="Google Shape;1538;p329"/>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39" name="Google Shape;1539;p329"/>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40" name="Google Shape;1540;p329"/>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41" name="Google Shape;1541;p329"/>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542" name="Google Shape;1542;p329"/>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543" name="Shape 1543"/>
        <p:cNvGrpSpPr/>
        <p:nvPr/>
      </p:nvGrpSpPr>
      <p:grpSpPr>
        <a:xfrm>
          <a:off x="0" y="0"/>
          <a:ext cx="0" cy="0"/>
          <a:chOff x="0" y="0"/>
          <a:chExt cx="0" cy="0"/>
        </a:xfrm>
      </p:grpSpPr>
      <p:sp>
        <p:nvSpPr>
          <p:cNvPr id="1544" name="Google Shape;1544;p33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45" name="Google Shape;1545;p330"/>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46" name="Google Shape;1546;p330"/>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47" name="Google Shape;1547;p330"/>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48" name="Google Shape;1548;p330"/>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549" name="Google Shape;1549;p330"/>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50" name="Google Shape;1550;p330"/>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551" name="Google Shape;1551;p330"/>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552" name="Google Shape;1552;p330"/>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553" name="Google Shape;1553;p330"/>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554" name="Shape 1554"/>
        <p:cNvGrpSpPr/>
        <p:nvPr/>
      </p:nvGrpSpPr>
      <p:grpSpPr>
        <a:xfrm>
          <a:off x="0" y="0"/>
          <a:ext cx="0" cy="0"/>
          <a:chOff x="0" y="0"/>
          <a:chExt cx="0" cy="0"/>
        </a:xfrm>
      </p:grpSpPr>
      <p:pic>
        <p:nvPicPr>
          <p:cNvPr id="1555" name="Google Shape;1555;p331"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1556" name="Google Shape;1556;p331"/>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557" name="Shape 1557"/>
        <p:cNvGrpSpPr/>
        <p:nvPr/>
      </p:nvGrpSpPr>
      <p:grpSpPr>
        <a:xfrm>
          <a:off x="0" y="0"/>
          <a:ext cx="0" cy="0"/>
          <a:chOff x="0" y="0"/>
          <a:chExt cx="0" cy="0"/>
        </a:xfrm>
      </p:grpSpPr>
      <p:sp>
        <p:nvSpPr>
          <p:cNvPr id="1558" name="Google Shape;1558;p332"/>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559" name="Google Shape;1559;p33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60" name="Google Shape;1560;p332"/>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561" name="Shape 1561"/>
        <p:cNvGrpSpPr/>
        <p:nvPr/>
      </p:nvGrpSpPr>
      <p:grpSpPr>
        <a:xfrm>
          <a:off x="0" y="0"/>
          <a:ext cx="0" cy="0"/>
          <a:chOff x="0" y="0"/>
          <a:chExt cx="0" cy="0"/>
        </a:xfrm>
      </p:grpSpPr>
      <p:sp>
        <p:nvSpPr>
          <p:cNvPr id="1562" name="Google Shape;1562;p333"/>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563" name="Google Shape;1563;p33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64" name="Google Shape;1564;p333"/>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565" name="Shape 1565"/>
        <p:cNvGrpSpPr/>
        <p:nvPr/>
      </p:nvGrpSpPr>
      <p:grpSpPr>
        <a:xfrm>
          <a:off x="0" y="0"/>
          <a:ext cx="0" cy="0"/>
          <a:chOff x="0" y="0"/>
          <a:chExt cx="0" cy="0"/>
        </a:xfrm>
      </p:grpSpPr>
      <p:pic>
        <p:nvPicPr>
          <p:cNvPr id="1566" name="Google Shape;1566;p334"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1567" name="Google Shape;1567;p334"/>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68" name="Google Shape;1568;p334"/>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50" name="Shape 150"/>
        <p:cNvGrpSpPr/>
        <p:nvPr/>
      </p:nvGrpSpPr>
      <p:grpSpPr>
        <a:xfrm>
          <a:off x="0" y="0"/>
          <a:ext cx="0" cy="0"/>
          <a:chOff x="0" y="0"/>
          <a:chExt cx="0" cy="0"/>
        </a:xfrm>
      </p:grpSpPr>
      <p:sp>
        <p:nvSpPr>
          <p:cNvPr id="151" name="Google Shape;151;p3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3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 name="Google Shape;155;p3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6" name="Google Shape;156;p3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7" name="Google Shape;157;p3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8" name="Google Shape;158;p3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9" name="Google Shape;159;p3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0" name="Google Shape;160;p3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569" name="Shape 1569"/>
        <p:cNvGrpSpPr/>
        <p:nvPr/>
      </p:nvGrpSpPr>
      <p:grpSpPr>
        <a:xfrm>
          <a:off x="0" y="0"/>
          <a:ext cx="0" cy="0"/>
          <a:chOff x="0" y="0"/>
          <a:chExt cx="0" cy="0"/>
        </a:xfrm>
      </p:grpSpPr>
      <p:pic>
        <p:nvPicPr>
          <p:cNvPr id="1570" name="Google Shape;1570;p335"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1571" name="Google Shape;1571;p335"/>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572" name="Google Shape;1572;p335"/>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573" name="Google Shape;1573;p335"/>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1574" name="Google Shape;1574;p335"/>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75" name="Google Shape;1575;p335"/>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576" name="Shape 1576"/>
        <p:cNvGrpSpPr/>
        <p:nvPr/>
      </p:nvGrpSpPr>
      <p:grpSpPr>
        <a:xfrm>
          <a:off x="0" y="0"/>
          <a:ext cx="0" cy="0"/>
          <a:chOff x="0" y="0"/>
          <a:chExt cx="0" cy="0"/>
        </a:xfrm>
      </p:grpSpPr>
      <p:sp>
        <p:nvSpPr>
          <p:cNvPr id="1577" name="Google Shape;1577;p3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1578" name="Google Shape;1578;p336"/>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79" name="Google Shape;1579;p336"/>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80" name="Google Shape;1580;p336"/>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1" name="Google Shape;1581;p336"/>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82" name="Google Shape;1582;p336"/>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83" name="Google Shape;1583;p336"/>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84" name="Google Shape;1584;p336"/>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85" name="Google Shape;1585;p336"/>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86" name="Google Shape;1586;p336"/>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587" name="Shape 1587"/>
        <p:cNvGrpSpPr/>
        <p:nvPr/>
      </p:nvGrpSpPr>
      <p:grpSpPr>
        <a:xfrm>
          <a:off x="0" y="0"/>
          <a:ext cx="0" cy="0"/>
          <a:chOff x="0" y="0"/>
          <a:chExt cx="0" cy="0"/>
        </a:xfrm>
      </p:grpSpPr>
      <p:sp>
        <p:nvSpPr>
          <p:cNvPr id="1588" name="Google Shape;1588;p33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1589" name="Google Shape;1589;p337"/>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90" name="Google Shape;1590;p337"/>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91" name="Google Shape;1591;p337"/>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592" name="Google Shape;1592;p337"/>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593" name="Google Shape;1593;p337"/>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594" name="Google Shape;1594;p337"/>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595" name="Google Shape;1595;p33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596" name="Shape 1596"/>
        <p:cNvGrpSpPr/>
        <p:nvPr/>
      </p:nvGrpSpPr>
      <p:grpSpPr>
        <a:xfrm>
          <a:off x="0" y="0"/>
          <a:ext cx="0" cy="0"/>
          <a:chOff x="0" y="0"/>
          <a:chExt cx="0" cy="0"/>
        </a:xfrm>
      </p:grpSpPr>
      <p:sp>
        <p:nvSpPr>
          <p:cNvPr id="1597" name="Google Shape;1597;p33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1598" name="Google Shape;1598;p338"/>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1599" name="Shape 1599"/>
        <p:cNvGrpSpPr/>
        <p:nvPr/>
      </p:nvGrpSpPr>
      <p:grpSpPr>
        <a:xfrm>
          <a:off x="0" y="0"/>
          <a:ext cx="0" cy="0"/>
          <a:chOff x="0" y="0"/>
          <a:chExt cx="0" cy="0"/>
        </a:xfrm>
      </p:grpSpPr>
      <p:sp>
        <p:nvSpPr>
          <p:cNvPr id="1600" name="Google Shape;1600;p33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01" name="Google Shape;1601;p33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02" name="Google Shape;1602;p33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1603" name="Shape 1603"/>
        <p:cNvGrpSpPr/>
        <p:nvPr/>
      </p:nvGrpSpPr>
      <p:grpSpPr>
        <a:xfrm>
          <a:off x="0" y="0"/>
          <a:ext cx="0" cy="0"/>
          <a:chOff x="0" y="0"/>
          <a:chExt cx="0" cy="0"/>
        </a:xfrm>
      </p:grpSpPr>
      <p:sp>
        <p:nvSpPr>
          <p:cNvPr id="1604" name="Google Shape;1604;p340"/>
          <p:cNvSpPr txBox="1"/>
          <p:nvPr>
            <p:ph idx="1" type="subTitle"/>
          </p:nvPr>
        </p:nvSpPr>
        <p:spPr>
          <a:xfrm>
            <a:off x="571500" y="4736333"/>
            <a:ext cx="3259200" cy="343800"/>
          </a:xfrm>
          <a:prstGeom prst="rect">
            <a:avLst/>
          </a:prstGeom>
          <a:solidFill>
            <a:schemeClr val="accent6"/>
          </a:solidFill>
          <a:ln>
            <a:noFill/>
          </a:ln>
        </p:spPr>
        <p:txBody>
          <a:bodyPr anchorCtr="0" anchor="ctr" bIns="68575" lIns="68575" spcFirstLastPara="1" rIns="68575" wrap="square" tIns="68575">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1605" name="Google Shape;1605;p340"/>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6" name="Google Shape;1606;p34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1607" name="Shape 1607"/>
        <p:cNvGrpSpPr/>
        <p:nvPr/>
      </p:nvGrpSpPr>
      <p:grpSpPr>
        <a:xfrm>
          <a:off x="0" y="0"/>
          <a:ext cx="0" cy="0"/>
          <a:chOff x="0" y="0"/>
          <a:chExt cx="0" cy="0"/>
        </a:xfrm>
      </p:grpSpPr>
      <p:sp>
        <p:nvSpPr>
          <p:cNvPr id="1608" name="Google Shape;1608;p34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09" name="Google Shape;1609;p341"/>
          <p:cNvSpPr txBox="1"/>
          <p:nvPr>
            <p:ph type="ctrTitle"/>
          </p:nvPr>
        </p:nvSpPr>
        <p:spPr>
          <a:xfrm>
            <a:off x="1371575" y="2663089"/>
            <a:ext cx="6400800" cy="8226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000"/>
              <a:buNone/>
              <a:defRPr b="1"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p:txBody>
      </p:sp>
      <p:sp>
        <p:nvSpPr>
          <p:cNvPr id="1610" name="Google Shape;1610;p341"/>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611" name="Shape 1611"/>
        <p:cNvGrpSpPr/>
        <p:nvPr/>
      </p:nvGrpSpPr>
      <p:grpSpPr>
        <a:xfrm>
          <a:off x="0" y="0"/>
          <a:ext cx="0" cy="0"/>
          <a:chOff x="0" y="0"/>
          <a:chExt cx="0" cy="0"/>
        </a:xfrm>
      </p:grpSpPr>
      <p:sp>
        <p:nvSpPr>
          <p:cNvPr id="1612" name="Google Shape;1612;p342"/>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13" name="Google Shape;1613;p342"/>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14" name="Google Shape;1614;p342"/>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1615" name="Shape 1615"/>
        <p:cNvGrpSpPr/>
        <p:nvPr/>
      </p:nvGrpSpPr>
      <p:grpSpPr>
        <a:xfrm>
          <a:off x="0" y="0"/>
          <a:ext cx="0" cy="0"/>
          <a:chOff x="0" y="0"/>
          <a:chExt cx="0" cy="0"/>
        </a:xfrm>
      </p:grpSpPr>
      <p:sp>
        <p:nvSpPr>
          <p:cNvPr id="1616" name="Google Shape;1616;p343"/>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17" name="Google Shape;1617;p34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18" name="Google Shape;1618;p343"/>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19" name="Google Shape;1619;p34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620" name="Shape 1620"/>
        <p:cNvGrpSpPr/>
        <p:nvPr/>
      </p:nvGrpSpPr>
      <p:grpSpPr>
        <a:xfrm>
          <a:off x="0" y="0"/>
          <a:ext cx="0" cy="0"/>
          <a:chOff x="0" y="0"/>
          <a:chExt cx="0" cy="0"/>
        </a:xfrm>
      </p:grpSpPr>
      <p:sp>
        <p:nvSpPr>
          <p:cNvPr id="1621" name="Google Shape;1621;p34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2" name="Google Shape;1622;p34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23" name="Google Shape;1623;p34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61" name="Shape 161"/>
        <p:cNvGrpSpPr/>
        <p:nvPr/>
      </p:nvGrpSpPr>
      <p:grpSpPr>
        <a:xfrm>
          <a:off x="0" y="0"/>
          <a:ext cx="0" cy="0"/>
          <a:chOff x="0" y="0"/>
          <a:chExt cx="0" cy="0"/>
        </a:xfrm>
      </p:grpSpPr>
      <p:sp>
        <p:nvSpPr>
          <p:cNvPr id="162" name="Google Shape;162;p3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3" name="Google Shape;163;p3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4" name="Google Shape;164;p3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5" name="Google Shape;165;p3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6" name="Google Shape;166;p3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7" name="Google Shape;167;p3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8" name="Google Shape;168;p3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9" name="Google Shape;169;p3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1624" name="Shape 1624"/>
        <p:cNvGrpSpPr/>
        <p:nvPr/>
      </p:nvGrpSpPr>
      <p:grpSpPr>
        <a:xfrm>
          <a:off x="0" y="0"/>
          <a:ext cx="0" cy="0"/>
          <a:chOff x="0" y="0"/>
          <a:chExt cx="0" cy="0"/>
        </a:xfrm>
      </p:grpSpPr>
      <p:sp>
        <p:nvSpPr>
          <p:cNvPr id="1625" name="Google Shape;1625;p345"/>
          <p:cNvSpPr txBox="1"/>
          <p:nvPr>
            <p:ph idx="12" type="sldNum"/>
          </p:nvPr>
        </p:nvSpPr>
        <p:spPr>
          <a:xfrm>
            <a:off x="8472458" y="5181353"/>
            <a:ext cx="548700" cy="4374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6" name="Google Shape;1626;p345"/>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8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27" name="Google Shape;1627;p345"/>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8" name="Google Shape;1628;p345"/>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9" name="Google Shape;1629;p345"/>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30" name="Google Shape;1630;p345"/>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1631" name="Google Shape;1631;p345"/>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1632" name="Google Shape;1632;p345"/>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1633" name="Google Shape;1633;p345"/>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34" name="Google Shape;1634;p345"/>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1635" name="Shape 1635"/>
        <p:cNvGrpSpPr/>
        <p:nvPr/>
      </p:nvGrpSpPr>
      <p:grpSpPr>
        <a:xfrm>
          <a:off x="0" y="0"/>
          <a:ext cx="0" cy="0"/>
          <a:chOff x="0" y="0"/>
          <a:chExt cx="0" cy="0"/>
        </a:xfrm>
      </p:grpSpPr>
      <p:sp>
        <p:nvSpPr>
          <p:cNvPr id="1636" name="Google Shape;1636;p34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37" name="Google Shape;1637;p346"/>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38" name="Google Shape;1638;p346"/>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39" name="Google Shape;1639;p346"/>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40" name="Google Shape;1640;p346"/>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41" name="Google Shape;1641;p346"/>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1642" name="Shape 1642"/>
        <p:cNvGrpSpPr/>
        <p:nvPr/>
      </p:nvGrpSpPr>
      <p:grpSpPr>
        <a:xfrm>
          <a:off x="0" y="0"/>
          <a:ext cx="0" cy="0"/>
          <a:chOff x="0" y="0"/>
          <a:chExt cx="0" cy="0"/>
        </a:xfrm>
      </p:grpSpPr>
      <p:sp>
        <p:nvSpPr>
          <p:cNvPr id="1643" name="Google Shape;1643;p347"/>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44" name="Google Shape;1644;p347"/>
          <p:cNvSpPr/>
          <p:nvPr>
            <p:ph idx="2" type="pic"/>
          </p:nvPr>
        </p:nvSpPr>
        <p:spPr>
          <a:xfrm>
            <a:off x="5011488" y="1069667"/>
            <a:ext cx="3218100" cy="3218100"/>
          </a:xfrm>
          <a:prstGeom prst="roundRect">
            <a:avLst>
              <a:gd fmla="val 1254" name="adj"/>
            </a:avLst>
          </a:prstGeom>
          <a:noFill/>
          <a:ln>
            <a:noFill/>
          </a:ln>
        </p:spPr>
      </p:sp>
      <p:sp>
        <p:nvSpPr>
          <p:cNvPr id="1645" name="Google Shape;1645;p34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46" name="Google Shape;1646;p34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47" name="Shape 1647"/>
        <p:cNvGrpSpPr/>
        <p:nvPr/>
      </p:nvGrpSpPr>
      <p:grpSpPr>
        <a:xfrm>
          <a:off x="0" y="0"/>
          <a:ext cx="0" cy="0"/>
          <a:chOff x="0" y="0"/>
          <a:chExt cx="0" cy="0"/>
        </a:xfrm>
      </p:grpSpPr>
      <p:sp>
        <p:nvSpPr>
          <p:cNvPr id="1648" name="Google Shape;1648;p34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49" name="Google Shape;1649;p348"/>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650" name="Shape 1650"/>
        <p:cNvGrpSpPr/>
        <p:nvPr/>
      </p:nvGrpSpPr>
      <p:grpSpPr>
        <a:xfrm>
          <a:off x="0" y="0"/>
          <a:ext cx="0" cy="0"/>
          <a:chOff x="0" y="0"/>
          <a:chExt cx="0" cy="0"/>
        </a:xfrm>
      </p:grpSpPr>
      <p:sp>
        <p:nvSpPr>
          <p:cNvPr id="1651" name="Google Shape;1651;p34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52" name="Google Shape;1652;p34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53" name="Google Shape;1653;p34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54" name="Shape 1654"/>
        <p:cNvGrpSpPr/>
        <p:nvPr/>
      </p:nvGrpSpPr>
      <p:grpSpPr>
        <a:xfrm>
          <a:off x="0" y="0"/>
          <a:ext cx="0" cy="0"/>
          <a:chOff x="0" y="0"/>
          <a:chExt cx="0" cy="0"/>
        </a:xfrm>
      </p:grpSpPr>
      <p:sp>
        <p:nvSpPr>
          <p:cNvPr id="1655" name="Google Shape;1655;p35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56" name="Google Shape;1656;p350"/>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1657" name="Shape 1657"/>
        <p:cNvGrpSpPr/>
        <p:nvPr/>
      </p:nvGrpSpPr>
      <p:grpSpPr>
        <a:xfrm>
          <a:off x="0" y="0"/>
          <a:ext cx="0" cy="0"/>
          <a:chOff x="0" y="0"/>
          <a:chExt cx="0" cy="0"/>
        </a:xfrm>
      </p:grpSpPr>
      <p:sp>
        <p:nvSpPr>
          <p:cNvPr id="1658" name="Google Shape;1658;p351"/>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59" name="Google Shape;1659;p351"/>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660" name="Shape 1660"/>
        <p:cNvGrpSpPr/>
        <p:nvPr/>
      </p:nvGrpSpPr>
      <p:grpSpPr>
        <a:xfrm>
          <a:off x="0" y="0"/>
          <a:ext cx="0" cy="0"/>
          <a:chOff x="0" y="0"/>
          <a:chExt cx="0" cy="0"/>
        </a:xfrm>
      </p:grpSpPr>
      <p:sp>
        <p:nvSpPr>
          <p:cNvPr id="1661" name="Google Shape;1661;p352"/>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62" name="Google Shape;1662;p35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63" name="Google Shape;1663;p35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664" name="Shape 1664"/>
        <p:cNvGrpSpPr/>
        <p:nvPr/>
      </p:nvGrpSpPr>
      <p:grpSpPr>
        <a:xfrm>
          <a:off x="0" y="0"/>
          <a:ext cx="0" cy="0"/>
          <a:chOff x="0" y="0"/>
          <a:chExt cx="0" cy="0"/>
        </a:xfrm>
      </p:grpSpPr>
      <p:sp>
        <p:nvSpPr>
          <p:cNvPr id="1665" name="Google Shape;1665;p35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66" name="Google Shape;1666;p35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67" name="Google Shape;1667;p35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668" name="Shape 1668"/>
        <p:cNvGrpSpPr/>
        <p:nvPr/>
      </p:nvGrpSpPr>
      <p:grpSpPr>
        <a:xfrm>
          <a:off x="0" y="0"/>
          <a:ext cx="0" cy="0"/>
          <a:chOff x="0" y="0"/>
          <a:chExt cx="0" cy="0"/>
        </a:xfrm>
      </p:grpSpPr>
      <p:sp>
        <p:nvSpPr>
          <p:cNvPr id="1669" name="Google Shape;1669;p35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70" name="Google Shape;1670;p354"/>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2" name="Google Shape;172;p36"/>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1671" name="Shape 1671"/>
        <p:cNvGrpSpPr/>
        <p:nvPr/>
      </p:nvGrpSpPr>
      <p:grpSpPr>
        <a:xfrm>
          <a:off x="0" y="0"/>
          <a:ext cx="0" cy="0"/>
          <a:chOff x="0" y="0"/>
          <a:chExt cx="0" cy="0"/>
        </a:xfrm>
      </p:grpSpPr>
      <p:sp>
        <p:nvSpPr>
          <p:cNvPr id="1672" name="Google Shape;1672;p355"/>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400"/>
              <a:buNone/>
              <a:defRPr b="1" sz="3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1673" name="Shape 1673"/>
        <p:cNvGrpSpPr/>
        <p:nvPr/>
      </p:nvGrpSpPr>
      <p:grpSpPr>
        <a:xfrm>
          <a:off x="0" y="0"/>
          <a:ext cx="0" cy="0"/>
          <a:chOff x="0" y="0"/>
          <a:chExt cx="0" cy="0"/>
        </a:xfrm>
      </p:grpSpPr>
      <p:sp>
        <p:nvSpPr>
          <p:cNvPr id="1674" name="Google Shape;1674;p356"/>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1675" name="Google Shape;1675;p356"/>
          <p:cNvSpPr/>
          <p:nvPr>
            <p:ph idx="2" type="pic"/>
          </p:nvPr>
        </p:nvSpPr>
        <p:spPr>
          <a:xfrm>
            <a:off x="4572000" y="1905000"/>
            <a:ext cx="4000500" cy="3174900"/>
          </a:xfrm>
          <a:prstGeom prst="roundRect">
            <a:avLst>
              <a:gd fmla="val 1254" name="adj"/>
            </a:avLst>
          </a:prstGeom>
          <a:noFill/>
          <a:ln>
            <a:noFill/>
          </a:ln>
        </p:spPr>
      </p:sp>
      <p:sp>
        <p:nvSpPr>
          <p:cNvPr id="1676" name="Google Shape;1676;p356"/>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1677" name="Google Shape;1677;p356"/>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1678" name="Shape 1678"/>
        <p:cNvGrpSpPr/>
        <p:nvPr/>
      </p:nvGrpSpPr>
      <p:grpSpPr>
        <a:xfrm>
          <a:off x="0" y="0"/>
          <a:ext cx="0" cy="0"/>
          <a:chOff x="0" y="0"/>
          <a:chExt cx="0" cy="0"/>
        </a:xfrm>
      </p:grpSpPr>
      <p:sp>
        <p:nvSpPr>
          <p:cNvPr id="1679" name="Google Shape;1679;p357"/>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80" name="Google Shape;1680;p357"/>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81" name="Google Shape;1681;p357"/>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1682" name="Google Shape;1682;p357"/>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683" name="Shape 1683"/>
        <p:cNvGrpSpPr/>
        <p:nvPr/>
      </p:nvGrpSpPr>
      <p:grpSpPr>
        <a:xfrm>
          <a:off x="0" y="0"/>
          <a:ext cx="0" cy="0"/>
          <a:chOff x="0" y="0"/>
          <a:chExt cx="0" cy="0"/>
        </a:xfrm>
      </p:grpSpPr>
      <p:sp>
        <p:nvSpPr>
          <p:cNvPr id="1684" name="Google Shape;1684;p358"/>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85" name="Google Shape;1685;p358"/>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86" name="Google Shape;1686;p35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1687" name="Shape 1687"/>
        <p:cNvGrpSpPr/>
        <p:nvPr/>
      </p:nvGrpSpPr>
      <p:grpSpPr>
        <a:xfrm>
          <a:off x="0" y="0"/>
          <a:ext cx="0" cy="0"/>
          <a:chOff x="0" y="0"/>
          <a:chExt cx="0" cy="0"/>
        </a:xfrm>
      </p:grpSpPr>
      <p:sp>
        <p:nvSpPr>
          <p:cNvPr id="1688" name="Google Shape;1688;p359"/>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689" name="Google Shape;1689;p359"/>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1690" name="Shape 1690"/>
        <p:cNvGrpSpPr/>
        <p:nvPr/>
      </p:nvGrpSpPr>
      <p:grpSpPr>
        <a:xfrm>
          <a:off x="0" y="0"/>
          <a:ext cx="0" cy="0"/>
          <a:chOff x="0" y="0"/>
          <a:chExt cx="0" cy="0"/>
        </a:xfrm>
      </p:grpSpPr>
      <p:sp>
        <p:nvSpPr>
          <p:cNvPr id="1691" name="Google Shape;1691;p360"/>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4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692" name="Google Shape;1692;p360"/>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693" name="Google Shape;1693;p36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94" name="Google Shape;1694;p360"/>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695" name="Google Shape;1695;p360"/>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1696" name="Google Shape;1696;p36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1697" name="Shape 1697"/>
        <p:cNvGrpSpPr/>
        <p:nvPr/>
      </p:nvGrpSpPr>
      <p:grpSpPr>
        <a:xfrm>
          <a:off x="0" y="0"/>
          <a:ext cx="0" cy="0"/>
          <a:chOff x="0" y="0"/>
          <a:chExt cx="0" cy="0"/>
        </a:xfrm>
      </p:grpSpPr>
      <p:sp>
        <p:nvSpPr>
          <p:cNvPr id="1698" name="Google Shape;1698;p361"/>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1699" name="Google Shape;1699;p361"/>
          <p:cNvSpPr/>
          <p:nvPr/>
        </p:nvSpPr>
        <p:spPr>
          <a:xfrm>
            <a:off x="277425" y="3793361"/>
            <a:ext cx="3513600" cy="16086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1700" name="Google Shape;1700;p361"/>
          <p:cNvSpPr/>
          <p:nvPr/>
        </p:nvSpPr>
        <p:spPr>
          <a:xfrm>
            <a:off x="5298000" y="2048333"/>
            <a:ext cx="1350600" cy="16086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t/>
            </a:r>
            <a:endParaRPr sz="1700">
              <a:solidFill>
                <a:schemeClr val="lt2"/>
              </a:solidFill>
              <a:latin typeface="Arimo"/>
              <a:ea typeface="Arimo"/>
              <a:cs typeface="Arimo"/>
              <a:sym typeface="Arimo"/>
            </a:endParaRPr>
          </a:p>
        </p:txBody>
      </p:sp>
      <p:sp>
        <p:nvSpPr>
          <p:cNvPr id="1701" name="Google Shape;1701;p361"/>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2"/>
              </a:solidFill>
              <a:latin typeface="Arimo"/>
              <a:ea typeface="Arimo"/>
              <a:cs typeface="Arimo"/>
              <a:sym typeface="Arimo"/>
            </a:endParaRPr>
          </a:p>
        </p:txBody>
      </p:sp>
      <p:sp>
        <p:nvSpPr>
          <p:cNvPr id="1702" name="Google Shape;1702;p361"/>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chemeClr val="lt2"/>
              </a:solidFill>
              <a:latin typeface="Arimo"/>
              <a:ea typeface="Arimo"/>
              <a:cs typeface="Arimo"/>
              <a:sym typeface="Arimo"/>
            </a:endParaRPr>
          </a:p>
        </p:txBody>
      </p:sp>
      <p:sp>
        <p:nvSpPr>
          <p:cNvPr id="1703" name="Google Shape;1703;p361"/>
          <p:cNvSpPr/>
          <p:nvPr>
            <p:ph idx="2" type="pic"/>
          </p:nvPr>
        </p:nvSpPr>
        <p:spPr>
          <a:xfrm>
            <a:off x="3910200" y="3786750"/>
            <a:ext cx="3486300" cy="1608600"/>
          </a:xfrm>
          <a:prstGeom prst="roundRect">
            <a:avLst>
              <a:gd fmla="val 16397" name="adj"/>
            </a:avLst>
          </a:prstGeom>
          <a:noFill/>
          <a:ln>
            <a:noFill/>
          </a:ln>
        </p:spPr>
      </p:sp>
      <p:sp>
        <p:nvSpPr>
          <p:cNvPr id="1704" name="Google Shape;1704;p361"/>
          <p:cNvSpPr/>
          <p:nvPr>
            <p:ph idx="3" type="pic"/>
          </p:nvPr>
        </p:nvSpPr>
        <p:spPr>
          <a:xfrm>
            <a:off x="277500" y="308333"/>
            <a:ext cx="2765700" cy="3348600"/>
          </a:xfrm>
          <a:prstGeom prst="roundRect">
            <a:avLst>
              <a:gd fmla="val 8721" name="adj"/>
            </a:avLst>
          </a:prstGeom>
          <a:noFill/>
          <a:ln>
            <a:noFill/>
          </a:ln>
        </p:spPr>
      </p:sp>
      <p:sp>
        <p:nvSpPr>
          <p:cNvPr id="1705" name="Google Shape;1705;p361"/>
          <p:cNvSpPr/>
          <p:nvPr>
            <p:ph idx="4" type="pic"/>
          </p:nvPr>
        </p:nvSpPr>
        <p:spPr>
          <a:xfrm>
            <a:off x="3161225" y="308333"/>
            <a:ext cx="1350600" cy="1608600"/>
          </a:xfrm>
          <a:prstGeom prst="roundRect">
            <a:avLst>
              <a:gd fmla="val 15267" name="adj"/>
            </a:avLst>
          </a:prstGeom>
          <a:noFill/>
          <a:ln>
            <a:noFill/>
          </a:ln>
        </p:spPr>
      </p:sp>
      <p:sp>
        <p:nvSpPr>
          <p:cNvPr id="1706" name="Google Shape;1706;p361"/>
          <p:cNvSpPr/>
          <p:nvPr>
            <p:ph idx="5" type="pic"/>
          </p:nvPr>
        </p:nvSpPr>
        <p:spPr>
          <a:xfrm>
            <a:off x="6883575" y="443944"/>
            <a:ext cx="1866000" cy="3083400"/>
          </a:xfrm>
          <a:prstGeom prst="roundRect">
            <a:avLst>
              <a:gd fmla="val 9097" name="adj"/>
            </a:avLst>
          </a:prstGeom>
          <a:noFill/>
          <a:ln>
            <a:noFill/>
          </a:ln>
        </p:spPr>
      </p:sp>
      <p:sp>
        <p:nvSpPr>
          <p:cNvPr id="1707" name="Google Shape;1707;p361"/>
          <p:cNvSpPr/>
          <p:nvPr>
            <p:ph idx="6" type="pic"/>
          </p:nvPr>
        </p:nvSpPr>
        <p:spPr>
          <a:xfrm>
            <a:off x="7516025" y="3786333"/>
            <a:ext cx="1350600" cy="1608600"/>
          </a:xfrm>
          <a:prstGeom prst="roundRect">
            <a:avLst>
              <a:gd fmla="val 16397" name="adj"/>
            </a:avLst>
          </a:prstGeom>
          <a:noFill/>
          <a:ln>
            <a:noFill/>
          </a:ln>
        </p:spPr>
      </p:sp>
      <p:sp>
        <p:nvSpPr>
          <p:cNvPr id="1708" name="Google Shape;1708;p361"/>
          <p:cNvSpPr/>
          <p:nvPr>
            <p:ph idx="7" type="pic"/>
          </p:nvPr>
        </p:nvSpPr>
        <p:spPr>
          <a:xfrm>
            <a:off x="394425" y="3920528"/>
            <a:ext cx="3279600" cy="1354200"/>
          </a:xfrm>
          <a:prstGeom prst="roundRect">
            <a:avLst>
              <a:gd fmla="val 11412" name="adj"/>
            </a:avLst>
          </a:prstGeom>
          <a:noFill/>
          <a:ln>
            <a:noFill/>
          </a:ln>
        </p:spPr>
      </p:sp>
      <p:sp>
        <p:nvSpPr>
          <p:cNvPr id="1709" name="Google Shape;1709;p361"/>
          <p:cNvSpPr/>
          <p:nvPr/>
        </p:nvSpPr>
        <p:spPr>
          <a:xfrm>
            <a:off x="3161225" y="2047333"/>
            <a:ext cx="2018700" cy="1608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1710" name="Google Shape;1710;p361"/>
          <p:cNvSpPr/>
          <p:nvPr/>
        </p:nvSpPr>
        <p:spPr>
          <a:xfrm>
            <a:off x="4629850" y="310334"/>
            <a:ext cx="2018700" cy="16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Arimo"/>
              <a:ea typeface="Arimo"/>
              <a:cs typeface="Arimo"/>
              <a:sym typeface="Arimo"/>
            </a:endParaRPr>
          </a:p>
        </p:txBody>
      </p:sp>
      <p:cxnSp>
        <p:nvCxnSpPr>
          <p:cNvPr id="1711" name="Google Shape;1711;p361"/>
          <p:cNvCxnSpPr>
            <a:stCxn id="1709" idx="1"/>
            <a:endCxn id="1709" idx="3"/>
          </p:cNvCxnSpPr>
          <p:nvPr/>
        </p:nvCxnSpPr>
        <p:spPr>
          <a:xfrm>
            <a:off x="3161225" y="2851633"/>
            <a:ext cx="2018700" cy="0"/>
          </a:xfrm>
          <a:prstGeom prst="straightConnector1">
            <a:avLst/>
          </a:prstGeom>
          <a:noFill/>
          <a:ln cap="flat" cmpd="sng" w="9525">
            <a:solidFill>
              <a:schemeClr val="accent3"/>
            </a:solidFill>
            <a:prstDash val="solid"/>
            <a:round/>
            <a:headEnd len="med" w="med" type="none"/>
            <a:tailEnd len="med" w="med" type="none"/>
          </a:ln>
        </p:spPr>
      </p:cxnSp>
      <p:sp>
        <p:nvSpPr>
          <p:cNvPr id="1712" name="Google Shape;1712;p361"/>
          <p:cNvSpPr txBox="1"/>
          <p:nvPr>
            <p:ph idx="1" type="subTitle"/>
          </p:nvPr>
        </p:nvSpPr>
        <p:spPr>
          <a:xfrm>
            <a:off x="394425" y="4505722"/>
            <a:ext cx="3279600" cy="63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500">
                <a:solidFill>
                  <a:schemeClr val="lt1"/>
                </a:solidFill>
                <a:latin typeface="Arimo"/>
                <a:ea typeface="Arimo"/>
                <a:cs typeface="Arimo"/>
                <a:sym typeface="Arimo"/>
              </a:defRPr>
            </a:lvl2pPr>
            <a:lvl3pPr lvl="2">
              <a:lnSpc>
                <a:spcPct val="90000"/>
              </a:lnSpc>
              <a:spcBef>
                <a:spcPts val="800"/>
              </a:spcBef>
              <a:spcAft>
                <a:spcPts val="0"/>
              </a:spcAft>
              <a:buNone/>
              <a:defRPr sz="1500">
                <a:solidFill>
                  <a:schemeClr val="lt1"/>
                </a:solidFill>
                <a:latin typeface="Arimo"/>
                <a:ea typeface="Arimo"/>
                <a:cs typeface="Arimo"/>
                <a:sym typeface="Arimo"/>
              </a:defRPr>
            </a:lvl3pPr>
            <a:lvl4pPr lvl="3">
              <a:lnSpc>
                <a:spcPct val="90000"/>
              </a:lnSpc>
              <a:spcBef>
                <a:spcPts val="800"/>
              </a:spcBef>
              <a:spcAft>
                <a:spcPts val="0"/>
              </a:spcAft>
              <a:buNone/>
              <a:defRPr sz="1500">
                <a:solidFill>
                  <a:schemeClr val="lt1"/>
                </a:solidFill>
                <a:latin typeface="Arimo"/>
                <a:ea typeface="Arimo"/>
                <a:cs typeface="Arimo"/>
                <a:sym typeface="Arimo"/>
              </a:defRPr>
            </a:lvl4pPr>
            <a:lvl5pPr lvl="4">
              <a:lnSpc>
                <a:spcPct val="90000"/>
              </a:lnSpc>
              <a:spcBef>
                <a:spcPts val="800"/>
              </a:spcBef>
              <a:spcAft>
                <a:spcPts val="0"/>
              </a:spcAft>
              <a:buNone/>
              <a:defRPr sz="1500">
                <a:solidFill>
                  <a:schemeClr val="lt1"/>
                </a:solidFill>
                <a:latin typeface="Arimo"/>
                <a:ea typeface="Arimo"/>
                <a:cs typeface="Arimo"/>
                <a:sym typeface="Arimo"/>
              </a:defRPr>
            </a:lvl5pPr>
            <a:lvl6pPr lvl="5">
              <a:lnSpc>
                <a:spcPct val="90000"/>
              </a:lnSpc>
              <a:spcBef>
                <a:spcPts val="800"/>
              </a:spcBef>
              <a:spcAft>
                <a:spcPts val="0"/>
              </a:spcAft>
              <a:buNone/>
              <a:defRPr sz="1500">
                <a:solidFill>
                  <a:schemeClr val="lt1"/>
                </a:solidFill>
                <a:latin typeface="Arimo"/>
                <a:ea typeface="Arimo"/>
                <a:cs typeface="Arimo"/>
                <a:sym typeface="Arimo"/>
              </a:defRPr>
            </a:lvl6pPr>
            <a:lvl7pPr lvl="6">
              <a:lnSpc>
                <a:spcPct val="90000"/>
              </a:lnSpc>
              <a:spcBef>
                <a:spcPts val="800"/>
              </a:spcBef>
              <a:spcAft>
                <a:spcPts val="0"/>
              </a:spcAft>
              <a:buNone/>
              <a:defRPr sz="1500">
                <a:solidFill>
                  <a:schemeClr val="lt1"/>
                </a:solidFill>
                <a:latin typeface="Arimo"/>
                <a:ea typeface="Arimo"/>
                <a:cs typeface="Arimo"/>
                <a:sym typeface="Arimo"/>
              </a:defRPr>
            </a:lvl7pPr>
            <a:lvl8pPr lvl="7">
              <a:lnSpc>
                <a:spcPct val="90000"/>
              </a:lnSpc>
              <a:spcBef>
                <a:spcPts val="800"/>
              </a:spcBef>
              <a:spcAft>
                <a:spcPts val="0"/>
              </a:spcAft>
              <a:buNone/>
              <a:defRPr sz="1500">
                <a:solidFill>
                  <a:schemeClr val="lt1"/>
                </a:solidFill>
                <a:latin typeface="Arimo"/>
                <a:ea typeface="Arimo"/>
                <a:cs typeface="Arimo"/>
                <a:sym typeface="Arimo"/>
              </a:defRPr>
            </a:lvl8pPr>
            <a:lvl9pPr lvl="8">
              <a:lnSpc>
                <a:spcPct val="90000"/>
              </a:lnSpc>
              <a:spcBef>
                <a:spcPts val="800"/>
              </a:spcBef>
              <a:spcAft>
                <a:spcPts val="800"/>
              </a:spcAft>
              <a:buNone/>
              <a:defRPr sz="1500">
                <a:solidFill>
                  <a:schemeClr val="lt1"/>
                </a:solidFill>
                <a:latin typeface="Arimo"/>
                <a:ea typeface="Arimo"/>
                <a:cs typeface="Arimo"/>
                <a:sym typeface="Arimo"/>
              </a:defRPr>
            </a:lvl9pPr>
          </a:lstStyle>
          <a:p/>
        </p:txBody>
      </p:sp>
      <p:sp>
        <p:nvSpPr>
          <p:cNvPr id="1713" name="Google Shape;1713;p361"/>
          <p:cNvSpPr txBox="1"/>
          <p:nvPr>
            <p:ph idx="8" type="subTitle"/>
          </p:nvPr>
        </p:nvSpPr>
        <p:spPr>
          <a:xfrm>
            <a:off x="6883575" y="673194"/>
            <a:ext cx="1866000" cy="6372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500">
                <a:solidFill>
                  <a:schemeClr val="lt2"/>
                </a:solidFill>
                <a:latin typeface="Arimo"/>
                <a:ea typeface="Arimo"/>
                <a:cs typeface="Arimo"/>
                <a:sym typeface="Arimo"/>
              </a:defRPr>
            </a:lvl2pPr>
            <a:lvl3pPr lvl="2">
              <a:lnSpc>
                <a:spcPct val="90000"/>
              </a:lnSpc>
              <a:spcBef>
                <a:spcPts val="800"/>
              </a:spcBef>
              <a:spcAft>
                <a:spcPts val="0"/>
              </a:spcAft>
              <a:buNone/>
              <a:defRPr sz="1500">
                <a:solidFill>
                  <a:schemeClr val="lt2"/>
                </a:solidFill>
                <a:latin typeface="Arimo"/>
                <a:ea typeface="Arimo"/>
                <a:cs typeface="Arimo"/>
                <a:sym typeface="Arimo"/>
              </a:defRPr>
            </a:lvl3pPr>
            <a:lvl4pPr lvl="3">
              <a:lnSpc>
                <a:spcPct val="90000"/>
              </a:lnSpc>
              <a:spcBef>
                <a:spcPts val="800"/>
              </a:spcBef>
              <a:spcAft>
                <a:spcPts val="0"/>
              </a:spcAft>
              <a:buNone/>
              <a:defRPr sz="1500">
                <a:solidFill>
                  <a:schemeClr val="lt2"/>
                </a:solidFill>
                <a:latin typeface="Arimo"/>
                <a:ea typeface="Arimo"/>
                <a:cs typeface="Arimo"/>
                <a:sym typeface="Arimo"/>
              </a:defRPr>
            </a:lvl4pPr>
            <a:lvl5pPr lvl="4">
              <a:lnSpc>
                <a:spcPct val="90000"/>
              </a:lnSpc>
              <a:spcBef>
                <a:spcPts val="800"/>
              </a:spcBef>
              <a:spcAft>
                <a:spcPts val="0"/>
              </a:spcAft>
              <a:buNone/>
              <a:defRPr sz="1500">
                <a:solidFill>
                  <a:schemeClr val="lt2"/>
                </a:solidFill>
                <a:latin typeface="Arimo"/>
                <a:ea typeface="Arimo"/>
                <a:cs typeface="Arimo"/>
                <a:sym typeface="Arimo"/>
              </a:defRPr>
            </a:lvl5pPr>
            <a:lvl6pPr lvl="5">
              <a:lnSpc>
                <a:spcPct val="90000"/>
              </a:lnSpc>
              <a:spcBef>
                <a:spcPts val="800"/>
              </a:spcBef>
              <a:spcAft>
                <a:spcPts val="0"/>
              </a:spcAft>
              <a:buNone/>
              <a:defRPr sz="1500">
                <a:solidFill>
                  <a:schemeClr val="lt2"/>
                </a:solidFill>
                <a:latin typeface="Arimo"/>
                <a:ea typeface="Arimo"/>
                <a:cs typeface="Arimo"/>
                <a:sym typeface="Arimo"/>
              </a:defRPr>
            </a:lvl6pPr>
            <a:lvl7pPr lvl="6">
              <a:lnSpc>
                <a:spcPct val="90000"/>
              </a:lnSpc>
              <a:spcBef>
                <a:spcPts val="800"/>
              </a:spcBef>
              <a:spcAft>
                <a:spcPts val="0"/>
              </a:spcAft>
              <a:buNone/>
              <a:defRPr sz="1500">
                <a:solidFill>
                  <a:schemeClr val="lt2"/>
                </a:solidFill>
                <a:latin typeface="Arimo"/>
                <a:ea typeface="Arimo"/>
                <a:cs typeface="Arimo"/>
                <a:sym typeface="Arimo"/>
              </a:defRPr>
            </a:lvl7pPr>
            <a:lvl8pPr lvl="7">
              <a:lnSpc>
                <a:spcPct val="90000"/>
              </a:lnSpc>
              <a:spcBef>
                <a:spcPts val="800"/>
              </a:spcBef>
              <a:spcAft>
                <a:spcPts val="0"/>
              </a:spcAft>
              <a:buNone/>
              <a:defRPr sz="1500">
                <a:solidFill>
                  <a:schemeClr val="lt2"/>
                </a:solidFill>
                <a:latin typeface="Arimo"/>
                <a:ea typeface="Arimo"/>
                <a:cs typeface="Arimo"/>
                <a:sym typeface="Arimo"/>
              </a:defRPr>
            </a:lvl8pPr>
            <a:lvl9pPr lvl="8">
              <a:lnSpc>
                <a:spcPct val="90000"/>
              </a:lnSpc>
              <a:spcBef>
                <a:spcPts val="800"/>
              </a:spcBef>
              <a:spcAft>
                <a:spcPts val="800"/>
              </a:spcAft>
              <a:buNone/>
              <a:defRPr sz="1500">
                <a:solidFill>
                  <a:schemeClr val="lt2"/>
                </a:solidFill>
                <a:latin typeface="Arimo"/>
                <a:ea typeface="Arimo"/>
                <a:cs typeface="Arimo"/>
                <a:sym typeface="Arimo"/>
              </a:defRPr>
            </a:lvl9pPr>
          </a:lstStyle>
          <a:p/>
        </p:txBody>
      </p:sp>
      <p:sp>
        <p:nvSpPr>
          <p:cNvPr id="1714" name="Google Shape;1714;p361"/>
          <p:cNvSpPr txBox="1"/>
          <p:nvPr>
            <p:ph idx="9" type="subTitle"/>
          </p:nvPr>
        </p:nvSpPr>
        <p:spPr>
          <a:xfrm>
            <a:off x="3910200" y="4199083"/>
            <a:ext cx="3486300" cy="7839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24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1715" name="Google Shape;1715;p361"/>
          <p:cNvSpPr txBox="1"/>
          <p:nvPr>
            <p:ph idx="13" type="subTitle"/>
          </p:nvPr>
        </p:nvSpPr>
        <p:spPr>
          <a:xfrm>
            <a:off x="291075" y="2857500"/>
            <a:ext cx="2765700" cy="7839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2400">
                <a:solidFill>
                  <a:schemeClr val="lt1"/>
                </a:solidFill>
                <a:latin typeface="Arimo"/>
                <a:ea typeface="Arimo"/>
                <a:cs typeface="Arimo"/>
                <a:sym typeface="Arimo"/>
              </a:defRPr>
            </a:lvl1pPr>
            <a:lvl2pPr lvl="1">
              <a:lnSpc>
                <a:spcPct val="90000"/>
              </a:lnSpc>
              <a:spcBef>
                <a:spcPts val="800"/>
              </a:spcBef>
              <a:spcAft>
                <a:spcPts val="0"/>
              </a:spcAft>
              <a:buNone/>
              <a:defRPr sz="2500">
                <a:solidFill>
                  <a:schemeClr val="lt1"/>
                </a:solidFill>
                <a:latin typeface="Arimo"/>
                <a:ea typeface="Arimo"/>
                <a:cs typeface="Arimo"/>
                <a:sym typeface="Arimo"/>
              </a:defRPr>
            </a:lvl2pPr>
            <a:lvl3pPr lvl="2">
              <a:lnSpc>
                <a:spcPct val="90000"/>
              </a:lnSpc>
              <a:spcBef>
                <a:spcPts val="800"/>
              </a:spcBef>
              <a:spcAft>
                <a:spcPts val="0"/>
              </a:spcAft>
              <a:buNone/>
              <a:defRPr sz="2500">
                <a:solidFill>
                  <a:schemeClr val="lt1"/>
                </a:solidFill>
                <a:latin typeface="Arimo"/>
                <a:ea typeface="Arimo"/>
                <a:cs typeface="Arimo"/>
                <a:sym typeface="Arimo"/>
              </a:defRPr>
            </a:lvl3pPr>
            <a:lvl4pPr lvl="3">
              <a:lnSpc>
                <a:spcPct val="90000"/>
              </a:lnSpc>
              <a:spcBef>
                <a:spcPts val="800"/>
              </a:spcBef>
              <a:spcAft>
                <a:spcPts val="0"/>
              </a:spcAft>
              <a:buNone/>
              <a:defRPr sz="2500">
                <a:solidFill>
                  <a:schemeClr val="lt1"/>
                </a:solidFill>
                <a:latin typeface="Arimo"/>
                <a:ea typeface="Arimo"/>
                <a:cs typeface="Arimo"/>
                <a:sym typeface="Arimo"/>
              </a:defRPr>
            </a:lvl4pPr>
            <a:lvl5pPr lvl="4">
              <a:lnSpc>
                <a:spcPct val="90000"/>
              </a:lnSpc>
              <a:spcBef>
                <a:spcPts val="800"/>
              </a:spcBef>
              <a:spcAft>
                <a:spcPts val="0"/>
              </a:spcAft>
              <a:buNone/>
              <a:defRPr sz="2500">
                <a:solidFill>
                  <a:schemeClr val="lt1"/>
                </a:solidFill>
                <a:latin typeface="Arimo"/>
                <a:ea typeface="Arimo"/>
                <a:cs typeface="Arimo"/>
                <a:sym typeface="Arimo"/>
              </a:defRPr>
            </a:lvl5pPr>
            <a:lvl6pPr lvl="5">
              <a:lnSpc>
                <a:spcPct val="90000"/>
              </a:lnSpc>
              <a:spcBef>
                <a:spcPts val="800"/>
              </a:spcBef>
              <a:spcAft>
                <a:spcPts val="0"/>
              </a:spcAft>
              <a:buNone/>
              <a:defRPr sz="2500">
                <a:solidFill>
                  <a:schemeClr val="lt1"/>
                </a:solidFill>
                <a:latin typeface="Arimo"/>
                <a:ea typeface="Arimo"/>
                <a:cs typeface="Arimo"/>
                <a:sym typeface="Arimo"/>
              </a:defRPr>
            </a:lvl6pPr>
            <a:lvl7pPr lvl="6">
              <a:lnSpc>
                <a:spcPct val="90000"/>
              </a:lnSpc>
              <a:spcBef>
                <a:spcPts val="800"/>
              </a:spcBef>
              <a:spcAft>
                <a:spcPts val="0"/>
              </a:spcAft>
              <a:buNone/>
              <a:defRPr sz="2500">
                <a:solidFill>
                  <a:schemeClr val="lt1"/>
                </a:solidFill>
                <a:latin typeface="Arimo"/>
                <a:ea typeface="Arimo"/>
                <a:cs typeface="Arimo"/>
                <a:sym typeface="Arimo"/>
              </a:defRPr>
            </a:lvl7pPr>
            <a:lvl8pPr lvl="7">
              <a:lnSpc>
                <a:spcPct val="90000"/>
              </a:lnSpc>
              <a:spcBef>
                <a:spcPts val="800"/>
              </a:spcBef>
              <a:spcAft>
                <a:spcPts val="0"/>
              </a:spcAft>
              <a:buNone/>
              <a:defRPr sz="2500">
                <a:solidFill>
                  <a:schemeClr val="lt1"/>
                </a:solidFill>
                <a:latin typeface="Arimo"/>
                <a:ea typeface="Arimo"/>
                <a:cs typeface="Arimo"/>
                <a:sym typeface="Arimo"/>
              </a:defRPr>
            </a:lvl8pPr>
            <a:lvl9pPr lvl="8">
              <a:lnSpc>
                <a:spcPct val="90000"/>
              </a:lnSpc>
              <a:spcBef>
                <a:spcPts val="800"/>
              </a:spcBef>
              <a:spcAft>
                <a:spcPts val="800"/>
              </a:spcAft>
              <a:buNone/>
              <a:defRPr sz="2500">
                <a:solidFill>
                  <a:schemeClr val="lt1"/>
                </a:solidFill>
                <a:latin typeface="Arimo"/>
                <a:ea typeface="Arimo"/>
                <a:cs typeface="Arimo"/>
                <a:sym typeface="Arimo"/>
              </a:defRPr>
            </a:lvl9pPr>
          </a:lstStyle>
          <a:p/>
        </p:txBody>
      </p:sp>
      <p:sp>
        <p:nvSpPr>
          <p:cNvPr id="1716" name="Google Shape;1716;p361"/>
          <p:cNvSpPr txBox="1"/>
          <p:nvPr>
            <p:ph idx="14" type="subTitle"/>
          </p:nvPr>
        </p:nvSpPr>
        <p:spPr>
          <a:xfrm>
            <a:off x="4629850" y="771557"/>
            <a:ext cx="2018700" cy="6297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1800">
                <a:latin typeface="Arimo"/>
                <a:ea typeface="Arimo"/>
                <a:cs typeface="Arimo"/>
                <a:sym typeface="Arimo"/>
              </a:defRPr>
            </a:lvl1pPr>
            <a:lvl2pPr lvl="1" algn="ctr">
              <a:lnSpc>
                <a:spcPct val="90000"/>
              </a:lnSpc>
              <a:spcBef>
                <a:spcPts val="800"/>
              </a:spcBef>
              <a:spcAft>
                <a:spcPts val="0"/>
              </a:spcAft>
              <a:buNone/>
              <a:defRPr sz="2500">
                <a:latin typeface="Arimo"/>
                <a:ea typeface="Arimo"/>
                <a:cs typeface="Arimo"/>
                <a:sym typeface="Arimo"/>
              </a:defRPr>
            </a:lvl2pPr>
            <a:lvl3pPr lvl="2" algn="ctr">
              <a:lnSpc>
                <a:spcPct val="90000"/>
              </a:lnSpc>
              <a:spcBef>
                <a:spcPts val="800"/>
              </a:spcBef>
              <a:spcAft>
                <a:spcPts val="0"/>
              </a:spcAft>
              <a:buNone/>
              <a:defRPr sz="2500">
                <a:latin typeface="Arimo"/>
                <a:ea typeface="Arimo"/>
                <a:cs typeface="Arimo"/>
                <a:sym typeface="Arimo"/>
              </a:defRPr>
            </a:lvl3pPr>
            <a:lvl4pPr lvl="3" algn="ctr">
              <a:lnSpc>
                <a:spcPct val="90000"/>
              </a:lnSpc>
              <a:spcBef>
                <a:spcPts val="800"/>
              </a:spcBef>
              <a:spcAft>
                <a:spcPts val="0"/>
              </a:spcAft>
              <a:buNone/>
              <a:defRPr sz="2500">
                <a:latin typeface="Arimo"/>
                <a:ea typeface="Arimo"/>
                <a:cs typeface="Arimo"/>
                <a:sym typeface="Arimo"/>
              </a:defRPr>
            </a:lvl4pPr>
            <a:lvl5pPr lvl="4" algn="ctr">
              <a:lnSpc>
                <a:spcPct val="90000"/>
              </a:lnSpc>
              <a:spcBef>
                <a:spcPts val="800"/>
              </a:spcBef>
              <a:spcAft>
                <a:spcPts val="0"/>
              </a:spcAft>
              <a:buNone/>
              <a:defRPr sz="2500">
                <a:latin typeface="Arimo"/>
                <a:ea typeface="Arimo"/>
                <a:cs typeface="Arimo"/>
                <a:sym typeface="Arimo"/>
              </a:defRPr>
            </a:lvl5pPr>
            <a:lvl6pPr lvl="5" algn="ctr">
              <a:lnSpc>
                <a:spcPct val="90000"/>
              </a:lnSpc>
              <a:spcBef>
                <a:spcPts val="800"/>
              </a:spcBef>
              <a:spcAft>
                <a:spcPts val="0"/>
              </a:spcAft>
              <a:buNone/>
              <a:defRPr sz="2500">
                <a:latin typeface="Arimo"/>
                <a:ea typeface="Arimo"/>
                <a:cs typeface="Arimo"/>
                <a:sym typeface="Arimo"/>
              </a:defRPr>
            </a:lvl6pPr>
            <a:lvl7pPr lvl="6" algn="ctr">
              <a:lnSpc>
                <a:spcPct val="90000"/>
              </a:lnSpc>
              <a:spcBef>
                <a:spcPts val="800"/>
              </a:spcBef>
              <a:spcAft>
                <a:spcPts val="0"/>
              </a:spcAft>
              <a:buNone/>
              <a:defRPr sz="2500">
                <a:latin typeface="Arimo"/>
                <a:ea typeface="Arimo"/>
                <a:cs typeface="Arimo"/>
                <a:sym typeface="Arimo"/>
              </a:defRPr>
            </a:lvl7pPr>
            <a:lvl8pPr lvl="7" algn="ctr">
              <a:lnSpc>
                <a:spcPct val="90000"/>
              </a:lnSpc>
              <a:spcBef>
                <a:spcPts val="800"/>
              </a:spcBef>
              <a:spcAft>
                <a:spcPts val="0"/>
              </a:spcAft>
              <a:buNone/>
              <a:defRPr sz="2500">
                <a:latin typeface="Arimo"/>
                <a:ea typeface="Arimo"/>
                <a:cs typeface="Arimo"/>
                <a:sym typeface="Arimo"/>
              </a:defRPr>
            </a:lvl8pPr>
            <a:lvl9pPr lvl="8" algn="ctr">
              <a:lnSpc>
                <a:spcPct val="90000"/>
              </a:lnSpc>
              <a:spcBef>
                <a:spcPts val="800"/>
              </a:spcBef>
              <a:spcAft>
                <a:spcPts val="800"/>
              </a:spcAft>
              <a:buNone/>
              <a:defRPr sz="2500">
                <a:latin typeface="Arimo"/>
                <a:ea typeface="Arimo"/>
                <a:cs typeface="Arimo"/>
                <a:sym typeface="Arimo"/>
              </a:defRPr>
            </a:lvl9pPr>
          </a:lstStyle>
          <a:p/>
        </p:txBody>
      </p:sp>
      <p:sp>
        <p:nvSpPr>
          <p:cNvPr id="1717" name="Google Shape;1717;p361"/>
          <p:cNvSpPr txBox="1"/>
          <p:nvPr>
            <p:ph idx="15" type="subTitle"/>
          </p:nvPr>
        </p:nvSpPr>
        <p:spPr>
          <a:xfrm>
            <a:off x="4629900" y="1544978"/>
            <a:ext cx="2018700" cy="249000"/>
          </a:xfrm>
          <a:prstGeom prst="rect">
            <a:avLst/>
          </a:prstGeom>
        </p:spPr>
        <p:txBody>
          <a:bodyPr anchorCtr="0" anchor="b" bIns="0" lIns="91425" spcFirstLastPara="1" rIns="91425"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700">
                <a:latin typeface="Arimo"/>
                <a:ea typeface="Arimo"/>
                <a:cs typeface="Arimo"/>
                <a:sym typeface="Arimo"/>
              </a:defRPr>
            </a:lvl2pPr>
            <a:lvl3pPr lvl="2" algn="ctr">
              <a:lnSpc>
                <a:spcPct val="90000"/>
              </a:lnSpc>
              <a:spcBef>
                <a:spcPts val="800"/>
              </a:spcBef>
              <a:spcAft>
                <a:spcPts val="0"/>
              </a:spcAft>
              <a:buNone/>
              <a:defRPr sz="2700">
                <a:latin typeface="Arimo"/>
                <a:ea typeface="Arimo"/>
                <a:cs typeface="Arimo"/>
                <a:sym typeface="Arimo"/>
              </a:defRPr>
            </a:lvl3pPr>
            <a:lvl4pPr lvl="3" algn="ctr">
              <a:lnSpc>
                <a:spcPct val="90000"/>
              </a:lnSpc>
              <a:spcBef>
                <a:spcPts val="800"/>
              </a:spcBef>
              <a:spcAft>
                <a:spcPts val="0"/>
              </a:spcAft>
              <a:buNone/>
              <a:defRPr sz="2700">
                <a:latin typeface="Arimo"/>
                <a:ea typeface="Arimo"/>
                <a:cs typeface="Arimo"/>
                <a:sym typeface="Arimo"/>
              </a:defRPr>
            </a:lvl4pPr>
            <a:lvl5pPr lvl="4" algn="ctr">
              <a:lnSpc>
                <a:spcPct val="90000"/>
              </a:lnSpc>
              <a:spcBef>
                <a:spcPts val="800"/>
              </a:spcBef>
              <a:spcAft>
                <a:spcPts val="0"/>
              </a:spcAft>
              <a:buNone/>
              <a:defRPr sz="2700">
                <a:latin typeface="Arimo"/>
                <a:ea typeface="Arimo"/>
                <a:cs typeface="Arimo"/>
                <a:sym typeface="Arimo"/>
              </a:defRPr>
            </a:lvl5pPr>
            <a:lvl6pPr lvl="5" algn="ctr">
              <a:lnSpc>
                <a:spcPct val="90000"/>
              </a:lnSpc>
              <a:spcBef>
                <a:spcPts val="800"/>
              </a:spcBef>
              <a:spcAft>
                <a:spcPts val="0"/>
              </a:spcAft>
              <a:buNone/>
              <a:defRPr sz="2700">
                <a:latin typeface="Arimo"/>
                <a:ea typeface="Arimo"/>
                <a:cs typeface="Arimo"/>
                <a:sym typeface="Arimo"/>
              </a:defRPr>
            </a:lvl6pPr>
            <a:lvl7pPr lvl="6" algn="ctr">
              <a:lnSpc>
                <a:spcPct val="90000"/>
              </a:lnSpc>
              <a:spcBef>
                <a:spcPts val="800"/>
              </a:spcBef>
              <a:spcAft>
                <a:spcPts val="0"/>
              </a:spcAft>
              <a:buNone/>
              <a:defRPr sz="2700">
                <a:latin typeface="Arimo"/>
                <a:ea typeface="Arimo"/>
                <a:cs typeface="Arimo"/>
                <a:sym typeface="Arimo"/>
              </a:defRPr>
            </a:lvl7pPr>
            <a:lvl8pPr lvl="7" algn="ctr">
              <a:lnSpc>
                <a:spcPct val="90000"/>
              </a:lnSpc>
              <a:spcBef>
                <a:spcPts val="800"/>
              </a:spcBef>
              <a:spcAft>
                <a:spcPts val="0"/>
              </a:spcAft>
              <a:buNone/>
              <a:defRPr sz="2700">
                <a:latin typeface="Arimo"/>
                <a:ea typeface="Arimo"/>
                <a:cs typeface="Arimo"/>
                <a:sym typeface="Arimo"/>
              </a:defRPr>
            </a:lvl8pPr>
            <a:lvl9pPr lvl="8" algn="ctr">
              <a:lnSpc>
                <a:spcPct val="90000"/>
              </a:lnSpc>
              <a:spcBef>
                <a:spcPts val="800"/>
              </a:spcBef>
              <a:spcAft>
                <a:spcPts val="800"/>
              </a:spcAft>
              <a:buNone/>
              <a:defRPr sz="2700">
                <a:latin typeface="Arimo"/>
                <a:ea typeface="Arimo"/>
                <a:cs typeface="Arimo"/>
                <a:sym typeface="Arimo"/>
              </a:defRPr>
            </a:lvl9pPr>
          </a:lstStyle>
          <a:p/>
        </p:txBody>
      </p:sp>
      <p:sp>
        <p:nvSpPr>
          <p:cNvPr id="1718" name="Google Shape;1718;p361"/>
          <p:cNvSpPr txBox="1"/>
          <p:nvPr>
            <p:ph idx="16" type="subTitle"/>
          </p:nvPr>
        </p:nvSpPr>
        <p:spPr>
          <a:xfrm>
            <a:off x="3596775" y="2546667"/>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1719" name="Google Shape;1719;p361"/>
          <p:cNvSpPr txBox="1"/>
          <p:nvPr>
            <p:ph idx="17" type="subTitle"/>
          </p:nvPr>
        </p:nvSpPr>
        <p:spPr>
          <a:xfrm>
            <a:off x="3596775" y="3330389"/>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1720" name="Google Shape;1720;p361"/>
          <p:cNvSpPr txBox="1"/>
          <p:nvPr>
            <p:ph idx="18" type="subTitle"/>
          </p:nvPr>
        </p:nvSpPr>
        <p:spPr>
          <a:xfrm>
            <a:off x="3596675" y="2149444"/>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1721" name="Google Shape;1721;p361"/>
          <p:cNvSpPr txBox="1"/>
          <p:nvPr>
            <p:ph idx="19" type="subTitle"/>
          </p:nvPr>
        </p:nvSpPr>
        <p:spPr>
          <a:xfrm>
            <a:off x="3596775" y="2909125"/>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1722" name="Google Shape;1722;p361"/>
          <p:cNvSpPr txBox="1"/>
          <p:nvPr>
            <p:ph idx="20" type="subTitle"/>
          </p:nvPr>
        </p:nvSpPr>
        <p:spPr>
          <a:xfrm>
            <a:off x="5297950" y="3206222"/>
            <a:ext cx="1350600" cy="321000"/>
          </a:xfrm>
          <a:prstGeom prst="rect">
            <a:avLst/>
          </a:prstGeom>
        </p:spPr>
        <p:txBody>
          <a:bodyPr anchorCtr="0" anchor="ctr" bIns="0" lIns="91425" spcFirstLastPara="1" rIns="91425"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1723" name="Google Shape;1723;p361"/>
          <p:cNvSpPr txBox="1"/>
          <p:nvPr>
            <p:ph idx="12" type="sldNum"/>
          </p:nvPr>
        </p:nvSpPr>
        <p:spPr>
          <a:xfrm>
            <a:off x="8208648" y="5277667"/>
            <a:ext cx="657900" cy="2133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724" name="Google Shape;1724;p361"/>
          <p:cNvSpPr txBox="1"/>
          <p:nvPr>
            <p:ph idx="21" type="subTitle"/>
          </p:nvPr>
        </p:nvSpPr>
        <p:spPr>
          <a:xfrm>
            <a:off x="5426775" y="2460861"/>
            <a:ext cx="1092900" cy="629700"/>
          </a:xfrm>
          <a:prstGeom prst="rect">
            <a:avLst/>
          </a:prstGeom>
        </p:spPr>
        <p:txBody>
          <a:bodyPr anchorCtr="0" anchor="ctr" bIns="91425" lIns="91425" spcFirstLastPara="1" rIns="91425" wrap="square" tIns="91425">
            <a:spAutoFit/>
          </a:bodyPr>
          <a:lstStyle>
            <a:lvl1pPr lvl="0" algn="ctr">
              <a:spcBef>
                <a:spcPts val="0"/>
              </a:spcBef>
              <a:spcAft>
                <a:spcPts val="0"/>
              </a:spcAft>
              <a:buNone/>
              <a:defRPr sz="20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1725" name="Shape 1725"/>
        <p:cNvGrpSpPr/>
        <p:nvPr/>
      </p:nvGrpSpPr>
      <p:grpSpPr>
        <a:xfrm>
          <a:off x="0" y="0"/>
          <a:ext cx="0" cy="0"/>
          <a:chOff x="0" y="0"/>
          <a:chExt cx="0" cy="0"/>
        </a:xfrm>
      </p:grpSpPr>
      <p:sp>
        <p:nvSpPr>
          <p:cNvPr id="1726" name="Google Shape;1726;p362"/>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1727" name="Google Shape;1727;p362"/>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28" name="Google Shape;1728;p362"/>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29" name="Google Shape;1729;p362"/>
          <p:cNvSpPr txBox="1"/>
          <p:nvPr>
            <p:ph type="title"/>
          </p:nvPr>
        </p:nvSpPr>
        <p:spPr>
          <a:xfrm>
            <a:off x="393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730" name="Google Shape;1730;p362"/>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31" name="Google Shape;1731;p362"/>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32" name="Google Shape;1732;p362"/>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33" name="Google Shape;1733;p362"/>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34" name="Google Shape;1734;p362"/>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35" name="Google Shape;1735;p362"/>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36" name="Google Shape;1736;p362"/>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37" name="Google Shape;1737;p362"/>
          <p:cNvSpPr txBox="1"/>
          <p:nvPr>
            <p:ph idx="14" type="title"/>
          </p:nvPr>
        </p:nvSpPr>
        <p:spPr>
          <a:xfrm>
            <a:off x="4798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738" name="Google Shape;1738;p362"/>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39" name="Google Shape;1739;p362"/>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40" name="Google Shape;1740;p362"/>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41" name="Google Shape;1741;p362"/>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42" name="Google Shape;1742;p362"/>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743" name="Google Shape;1743;p362"/>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744" name="Google Shape;1744;p362"/>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745" name="Shape 1745"/>
        <p:cNvGrpSpPr/>
        <p:nvPr/>
      </p:nvGrpSpPr>
      <p:grpSpPr>
        <a:xfrm>
          <a:off x="0" y="0"/>
          <a:ext cx="0" cy="0"/>
          <a:chOff x="0" y="0"/>
          <a:chExt cx="0" cy="0"/>
        </a:xfrm>
      </p:grpSpPr>
      <p:sp>
        <p:nvSpPr>
          <p:cNvPr id="1746" name="Google Shape;1746;p363"/>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1747" name="Google Shape;1747;p363"/>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1748" name="Google Shape;1748;p363"/>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1749" name="Google Shape;1749;p363"/>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1750" name="Google Shape;1750;p363"/>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751" name="Google Shape;1751;p363"/>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752" name="Google Shape;1752;p363"/>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1753" name="Google Shape;1753;p363"/>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1754" name="Google Shape;1754;p363"/>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1755" name="Google Shape;1755;p363"/>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756" name="Google Shape;1756;p363"/>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757" name="Google Shape;1757;p363"/>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800"/>
              </a:spcBef>
              <a:spcAft>
                <a:spcPts val="0"/>
              </a:spcAft>
              <a:buClr>
                <a:schemeClr val="lt1"/>
              </a:buClr>
              <a:buSzPts val="800"/>
              <a:buFont typeface="IBM Plex Sans"/>
              <a:buNone/>
              <a:defRPr sz="800">
                <a:solidFill>
                  <a:schemeClr val="lt1"/>
                </a:solidFill>
              </a:defRPr>
            </a:lvl2pPr>
            <a:lvl3pPr lvl="2" algn="r">
              <a:spcBef>
                <a:spcPts val="800"/>
              </a:spcBef>
              <a:spcAft>
                <a:spcPts val="0"/>
              </a:spcAft>
              <a:buClr>
                <a:schemeClr val="lt1"/>
              </a:buClr>
              <a:buSzPts val="800"/>
              <a:buFont typeface="IBM Plex Sans"/>
              <a:buNone/>
              <a:defRPr sz="800">
                <a:solidFill>
                  <a:schemeClr val="lt1"/>
                </a:solidFill>
              </a:defRPr>
            </a:lvl3pPr>
            <a:lvl4pPr lvl="3" algn="r">
              <a:spcBef>
                <a:spcPts val="800"/>
              </a:spcBef>
              <a:spcAft>
                <a:spcPts val="0"/>
              </a:spcAft>
              <a:buClr>
                <a:schemeClr val="lt1"/>
              </a:buClr>
              <a:buSzPts val="800"/>
              <a:buFont typeface="IBM Plex Sans"/>
              <a:buNone/>
              <a:defRPr sz="800">
                <a:solidFill>
                  <a:schemeClr val="lt1"/>
                </a:solidFill>
              </a:defRPr>
            </a:lvl4pPr>
            <a:lvl5pPr lvl="4" algn="r">
              <a:spcBef>
                <a:spcPts val="800"/>
              </a:spcBef>
              <a:spcAft>
                <a:spcPts val="0"/>
              </a:spcAft>
              <a:buClr>
                <a:schemeClr val="lt1"/>
              </a:buClr>
              <a:buSzPts val="800"/>
              <a:buFont typeface="IBM Plex Sans"/>
              <a:buNone/>
              <a:defRPr sz="800">
                <a:solidFill>
                  <a:schemeClr val="lt1"/>
                </a:solidFill>
              </a:defRPr>
            </a:lvl5pPr>
            <a:lvl6pPr lvl="5" algn="r">
              <a:spcBef>
                <a:spcPts val="800"/>
              </a:spcBef>
              <a:spcAft>
                <a:spcPts val="0"/>
              </a:spcAft>
              <a:buClr>
                <a:schemeClr val="lt1"/>
              </a:buClr>
              <a:buSzPts val="800"/>
              <a:buFont typeface="IBM Plex Sans"/>
              <a:buNone/>
              <a:defRPr sz="800">
                <a:solidFill>
                  <a:schemeClr val="lt1"/>
                </a:solidFill>
              </a:defRPr>
            </a:lvl6pPr>
            <a:lvl7pPr lvl="6" algn="r">
              <a:spcBef>
                <a:spcPts val="800"/>
              </a:spcBef>
              <a:spcAft>
                <a:spcPts val="0"/>
              </a:spcAft>
              <a:buClr>
                <a:schemeClr val="lt1"/>
              </a:buClr>
              <a:buSzPts val="800"/>
              <a:buFont typeface="IBM Plex Sans"/>
              <a:buNone/>
              <a:defRPr sz="800">
                <a:solidFill>
                  <a:schemeClr val="lt1"/>
                </a:solidFill>
              </a:defRPr>
            </a:lvl7pPr>
            <a:lvl8pPr lvl="7" algn="r">
              <a:spcBef>
                <a:spcPts val="800"/>
              </a:spcBef>
              <a:spcAft>
                <a:spcPts val="0"/>
              </a:spcAft>
              <a:buClr>
                <a:schemeClr val="lt1"/>
              </a:buClr>
              <a:buSzPts val="800"/>
              <a:buFont typeface="IBM Plex Sans"/>
              <a:buNone/>
              <a:defRPr sz="800">
                <a:solidFill>
                  <a:schemeClr val="lt1"/>
                </a:solidFill>
              </a:defRPr>
            </a:lvl8pPr>
            <a:lvl9pPr lvl="8" algn="r">
              <a:spcBef>
                <a:spcPts val="800"/>
              </a:spcBef>
              <a:spcAft>
                <a:spcPts val="800"/>
              </a:spcAft>
              <a:buClr>
                <a:schemeClr val="lt1"/>
              </a:buClr>
              <a:buSzPts val="800"/>
              <a:buFont typeface="IBM Plex Sans"/>
              <a:buNone/>
              <a:defRPr sz="800">
                <a:solidFill>
                  <a:schemeClr val="lt1"/>
                </a:solidFill>
              </a:defRPr>
            </a:lvl9pPr>
          </a:lstStyle>
          <a:p/>
        </p:txBody>
      </p:sp>
      <p:sp>
        <p:nvSpPr>
          <p:cNvPr id="1758" name="Google Shape;1758;p363"/>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800"/>
              </a:spcBef>
              <a:spcAft>
                <a:spcPts val="0"/>
              </a:spcAft>
              <a:buClr>
                <a:schemeClr val="lt1"/>
              </a:buClr>
              <a:buSzPts val="800"/>
              <a:buFont typeface="IBM Plex Sans"/>
              <a:buNone/>
              <a:defRPr sz="800">
                <a:solidFill>
                  <a:schemeClr val="lt1"/>
                </a:solidFill>
              </a:defRPr>
            </a:lvl2pPr>
            <a:lvl3pPr lvl="2">
              <a:spcBef>
                <a:spcPts val="800"/>
              </a:spcBef>
              <a:spcAft>
                <a:spcPts val="0"/>
              </a:spcAft>
              <a:buClr>
                <a:schemeClr val="lt1"/>
              </a:buClr>
              <a:buSzPts val="800"/>
              <a:buFont typeface="IBM Plex Sans"/>
              <a:buNone/>
              <a:defRPr sz="800">
                <a:solidFill>
                  <a:schemeClr val="lt1"/>
                </a:solidFill>
              </a:defRPr>
            </a:lvl3pPr>
            <a:lvl4pPr lvl="3">
              <a:spcBef>
                <a:spcPts val="800"/>
              </a:spcBef>
              <a:spcAft>
                <a:spcPts val="0"/>
              </a:spcAft>
              <a:buClr>
                <a:schemeClr val="lt1"/>
              </a:buClr>
              <a:buSzPts val="800"/>
              <a:buFont typeface="IBM Plex Sans"/>
              <a:buNone/>
              <a:defRPr sz="800">
                <a:solidFill>
                  <a:schemeClr val="lt1"/>
                </a:solidFill>
              </a:defRPr>
            </a:lvl4pPr>
            <a:lvl5pPr lvl="4">
              <a:spcBef>
                <a:spcPts val="800"/>
              </a:spcBef>
              <a:spcAft>
                <a:spcPts val="0"/>
              </a:spcAft>
              <a:buClr>
                <a:schemeClr val="lt1"/>
              </a:buClr>
              <a:buSzPts val="800"/>
              <a:buFont typeface="IBM Plex Sans"/>
              <a:buNone/>
              <a:defRPr sz="800">
                <a:solidFill>
                  <a:schemeClr val="lt1"/>
                </a:solidFill>
              </a:defRPr>
            </a:lvl5pPr>
            <a:lvl6pPr lvl="5">
              <a:spcBef>
                <a:spcPts val="800"/>
              </a:spcBef>
              <a:spcAft>
                <a:spcPts val="0"/>
              </a:spcAft>
              <a:buClr>
                <a:schemeClr val="lt1"/>
              </a:buClr>
              <a:buSzPts val="800"/>
              <a:buFont typeface="IBM Plex Sans"/>
              <a:buNone/>
              <a:defRPr sz="800">
                <a:solidFill>
                  <a:schemeClr val="lt1"/>
                </a:solidFill>
              </a:defRPr>
            </a:lvl6pPr>
            <a:lvl7pPr lvl="6">
              <a:spcBef>
                <a:spcPts val="800"/>
              </a:spcBef>
              <a:spcAft>
                <a:spcPts val="0"/>
              </a:spcAft>
              <a:buClr>
                <a:schemeClr val="lt1"/>
              </a:buClr>
              <a:buSzPts val="800"/>
              <a:buFont typeface="IBM Plex Sans"/>
              <a:buNone/>
              <a:defRPr sz="800">
                <a:solidFill>
                  <a:schemeClr val="lt1"/>
                </a:solidFill>
              </a:defRPr>
            </a:lvl7pPr>
            <a:lvl8pPr lvl="7">
              <a:spcBef>
                <a:spcPts val="800"/>
              </a:spcBef>
              <a:spcAft>
                <a:spcPts val="0"/>
              </a:spcAft>
              <a:buClr>
                <a:schemeClr val="lt1"/>
              </a:buClr>
              <a:buSzPts val="800"/>
              <a:buFont typeface="IBM Plex Sans"/>
              <a:buNone/>
              <a:defRPr sz="800">
                <a:solidFill>
                  <a:schemeClr val="lt1"/>
                </a:solidFill>
              </a:defRPr>
            </a:lvl8pPr>
            <a:lvl9pPr lvl="8">
              <a:spcBef>
                <a:spcPts val="800"/>
              </a:spcBef>
              <a:spcAft>
                <a:spcPts val="80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759" name="Shape 1759"/>
        <p:cNvGrpSpPr/>
        <p:nvPr/>
      </p:nvGrpSpPr>
      <p:grpSpPr>
        <a:xfrm>
          <a:off x="0" y="0"/>
          <a:ext cx="0" cy="0"/>
          <a:chOff x="0" y="0"/>
          <a:chExt cx="0" cy="0"/>
        </a:xfrm>
      </p:grpSpPr>
      <p:sp>
        <p:nvSpPr>
          <p:cNvPr id="1760" name="Google Shape;1760;p364"/>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761" name="Google Shape;1761;p36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173" name="Shape 173"/>
        <p:cNvGrpSpPr/>
        <p:nvPr/>
      </p:nvGrpSpPr>
      <p:grpSpPr>
        <a:xfrm>
          <a:off x="0" y="0"/>
          <a:ext cx="0" cy="0"/>
          <a:chOff x="0" y="0"/>
          <a:chExt cx="0" cy="0"/>
        </a:xfrm>
      </p:grpSpPr>
      <p:sp>
        <p:nvSpPr>
          <p:cNvPr id="174" name="Google Shape;174;p37"/>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175" name="Google Shape;175;p37"/>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176" name="Google Shape;176;p3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77" name="Google Shape;177;p37"/>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762" name="Shape 1762"/>
        <p:cNvGrpSpPr/>
        <p:nvPr/>
      </p:nvGrpSpPr>
      <p:grpSpPr>
        <a:xfrm>
          <a:off x="0" y="0"/>
          <a:ext cx="0" cy="0"/>
          <a:chOff x="0" y="0"/>
          <a:chExt cx="0" cy="0"/>
        </a:xfrm>
      </p:grpSpPr>
      <p:sp>
        <p:nvSpPr>
          <p:cNvPr id="1763" name="Google Shape;1763;p36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67" name="Shape 1767"/>
        <p:cNvGrpSpPr/>
        <p:nvPr/>
      </p:nvGrpSpPr>
      <p:grpSpPr>
        <a:xfrm>
          <a:off x="0" y="0"/>
          <a:ext cx="0" cy="0"/>
          <a:chOff x="0" y="0"/>
          <a:chExt cx="0" cy="0"/>
        </a:xfrm>
      </p:grpSpPr>
      <p:pic>
        <p:nvPicPr>
          <p:cNvPr id="1768" name="Google Shape;1768;p367"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769" name="Google Shape;1769;p367"/>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770" name="Google Shape;1770;p367"/>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771" name="Google Shape;1771;p367"/>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772" name="Google Shape;1772;p367"/>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73" name="Google Shape;1773;p367"/>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774" name="Shape 1774"/>
        <p:cNvGrpSpPr/>
        <p:nvPr/>
      </p:nvGrpSpPr>
      <p:grpSpPr>
        <a:xfrm>
          <a:off x="0" y="0"/>
          <a:ext cx="0" cy="0"/>
          <a:chOff x="0" y="0"/>
          <a:chExt cx="0" cy="0"/>
        </a:xfrm>
      </p:grpSpPr>
      <p:pic>
        <p:nvPicPr>
          <p:cNvPr id="1775" name="Google Shape;1775;p368"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776" name="Google Shape;1776;p368"/>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777" name="Google Shape;1777;p368"/>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78" name="Google Shape;1778;p36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779" name="Shape 1779"/>
        <p:cNvGrpSpPr/>
        <p:nvPr/>
      </p:nvGrpSpPr>
      <p:grpSpPr>
        <a:xfrm>
          <a:off x="0" y="0"/>
          <a:ext cx="0" cy="0"/>
          <a:chOff x="0" y="0"/>
          <a:chExt cx="0" cy="0"/>
        </a:xfrm>
      </p:grpSpPr>
      <p:pic>
        <p:nvPicPr>
          <p:cNvPr id="1780" name="Google Shape;1780;p369"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781" name="Google Shape;1781;p369"/>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782" name="Shape 1782"/>
        <p:cNvGrpSpPr/>
        <p:nvPr/>
      </p:nvGrpSpPr>
      <p:grpSpPr>
        <a:xfrm>
          <a:off x="0" y="0"/>
          <a:ext cx="0" cy="0"/>
          <a:chOff x="0" y="0"/>
          <a:chExt cx="0" cy="0"/>
        </a:xfrm>
      </p:grpSpPr>
      <p:grpSp>
        <p:nvGrpSpPr>
          <p:cNvPr id="1783" name="Google Shape;1783;p370"/>
          <p:cNvGrpSpPr/>
          <p:nvPr/>
        </p:nvGrpSpPr>
        <p:grpSpPr>
          <a:xfrm>
            <a:off x="0" y="0"/>
            <a:ext cx="9143998" cy="5714776"/>
            <a:chOff x="0" y="-2"/>
            <a:chExt cx="10973237" cy="6858005"/>
          </a:xfrm>
        </p:grpSpPr>
        <p:pic>
          <p:nvPicPr>
            <p:cNvPr id="1784" name="Google Shape;1784;p370"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785" name="Google Shape;1785;p370"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786" name="Google Shape;1786;p370"/>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787" name="Google Shape;1787;p370"/>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788" name="Google Shape;1788;p370"/>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9" name="Shape 1789"/>
        <p:cNvGrpSpPr/>
        <p:nvPr/>
      </p:nvGrpSpPr>
      <p:grpSpPr>
        <a:xfrm>
          <a:off x="0" y="0"/>
          <a:ext cx="0" cy="0"/>
          <a:chOff x="0" y="0"/>
          <a:chExt cx="0" cy="0"/>
        </a:xfrm>
      </p:grpSpPr>
      <p:sp>
        <p:nvSpPr>
          <p:cNvPr id="1790" name="Google Shape;1790;p371"/>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91" name="Google Shape;1791;p371"/>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792" name="Shape 1792"/>
        <p:cNvGrpSpPr/>
        <p:nvPr/>
      </p:nvGrpSpPr>
      <p:grpSpPr>
        <a:xfrm>
          <a:off x="0" y="0"/>
          <a:ext cx="0" cy="0"/>
          <a:chOff x="0" y="0"/>
          <a:chExt cx="0" cy="0"/>
        </a:xfrm>
      </p:grpSpPr>
      <p:sp>
        <p:nvSpPr>
          <p:cNvPr id="1793" name="Google Shape;1793;p372"/>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94" name="Google Shape;1794;p372"/>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95" name="Google Shape;1795;p37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96" name="Shape 1796"/>
        <p:cNvGrpSpPr/>
        <p:nvPr/>
      </p:nvGrpSpPr>
      <p:grpSpPr>
        <a:xfrm>
          <a:off x="0" y="0"/>
          <a:ext cx="0" cy="0"/>
          <a:chOff x="0" y="0"/>
          <a:chExt cx="0" cy="0"/>
        </a:xfrm>
      </p:grpSpPr>
      <p:sp>
        <p:nvSpPr>
          <p:cNvPr id="1797" name="Google Shape;1797;p37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798" name="Shape 1798"/>
        <p:cNvGrpSpPr/>
        <p:nvPr/>
      </p:nvGrpSpPr>
      <p:grpSpPr>
        <a:xfrm>
          <a:off x="0" y="0"/>
          <a:ext cx="0" cy="0"/>
          <a:chOff x="0" y="0"/>
          <a:chExt cx="0" cy="0"/>
        </a:xfrm>
      </p:grpSpPr>
      <p:sp>
        <p:nvSpPr>
          <p:cNvPr id="1799" name="Google Shape;1799;p37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800" name="Google Shape;1800;p374"/>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801" name="Shape 1801"/>
        <p:cNvGrpSpPr/>
        <p:nvPr/>
      </p:nvGrpSpPr>
      <p:grpSpPr>
        <a:xfrm>
          <a:off x="0" y="0"/>
          <a:ext cx="0" cy="0"/>
          <a:chOff x="0" y="0"/>
          <a:chExt cx="0" cy="0"/>
        </a:xfrm>
      </p:grpSpPr>
      <p:sp>
        <p:nvSpPr>
          <p:cNvPr id="1802" name="Google Shape;1802;p375"/>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78" name="Shape 178"/>
        <p:cNvGrpSpPr/>
        <p:nvPr/>
      </p:nvGrpSpPr>
      <p:grpSpPr>
        <a:xfrm>
          <a:off x="0" y="0"/>
          <a:ext cx="0" cy="0"/>
          <a:chOff x="0" y="0"/>
          <a:chExt cx="0" cy="0"/>
        </a:xfrm>
      </p:grpSpPr>
      <p:sp>
        <p:nvSpPr>
          <p:cNvPr id="179" name="Google Shape;179;p3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3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1" name="Google Shape;181;p3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803" name="Shape 1803"/>
        <p:cNvGrpSpPr/>
        <p:nvPr/>
      </p:nvGrpSpPr>
      <p:grpSpPr>
        <a:xfrm>
          <a:off x="0" y="0"/>
          <a:ext cx="0" cy="0"/>
          <a:chOff x="0" y="0"/>
          <a:chExt cx="0" cy="0"/>
        </a:xfrm>
      </p:grpSpPr>
      <p:sp>
        <p:nvSpPr>
          <p:cNvPr id="1804" name="Google Shape;1804;p376"/>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6"/>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1806" name="Google Shape;1806;p376"/>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807" name="Google Shape;1807;p376"/>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08" name="Shape 1808"/>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809" name="Shape 1809"/>
        <p:cNvGrpSpPr/>
        <p:nvPr/>
      </p:nvGrpSpPr>
      <p:grpSpPr>
        <a:xfrm>
          <a:off x="0" y="0"/>
          <a:ext cx="0" cy="0"/>
          <a:chOff x="0" y="0"/>
          <a:chExt cx="0" cy="0"/>
        </a:xfrm>
      </p:grpSpPr>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810" name="Shape 1810"/>
        <p:cNvGrpSpPr/>
        <p:nvPr/>
      </p:nvGrpSpPr>
      <p:grpSpPr>
        <a:xfrm>
          <a:off x="0" y="0"/>
          <a:ext cx="0" cy="0"/>
          <a:chOff x="0" y="0"/>
          <a:chExt cx="0" cy="0"/>
        </a:xfrm>
      </p:grpSpPr>
      <p:sp>
        <p:nvSpPr>
          <p:cNvPr id="1811" name="Google Shape;1811;p37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812" name="Google Shape;1812;p37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13" name="Google Shape;1813;p379"/>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14" name="Google Shape;1814;p379"/>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815" name="Shape 1815"/>
        <p:cNvGrpSpPr/>
        <p:nvPr/>
      </p:nvGrpSpPr>
      <p:grpSpPr>
        <a:xfrm>
          <a:off x="0" y="0"/>
          <a:ext cx="0" cy="0"/>
          <a:chOff x="0" y="0"/>
          <a:chExt cx="0" cy="0"/>
        </a:xfrm>
      </p:grpSpPr>
      <p:sp>
        <p:nvSpPr>
          <p:cNvPr id="1816" name="Google Shape;1816;p3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817" name="Google Shape;1817;p380"/>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18" name="Google Shape;1818;p380"/>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19" name="Google Shape;1819;p380"/>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20" name="Google Shape;1820;p380"/>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381"/>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823" name="Google Shape;1823;p381"/>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824" name="Shape 1824"/>
        <p:cNvGrpSpPr/>
        <p:nvPr/>
      </p:nvGrpSpPr>
      <p:grpSpPr>
        <a:xfrm>
          <a:off x="0" y="0"/>
          <a:ext cx="0" cy="0"/>
          <a:chOff x="0" y="0"/>
          <a:chExt cx="0" cy="0"/>
        </a:xfrm>
      </p:grpSpPr>
      <p:sp>
        <p:nvSpPr>
          <p:cNvPr id="1825" name="Google Shape;1825;p38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26" name="Google Shape;1826;p382"/>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827" name="Shape 1827"/>
        <p:cNvGrpSpPr/>
        <p:nvPr/>
      </p:nvGrpSpPr>
      <p:grpSpPr>
        <a:xfrm>
          <a:off x="0" y="0"/>
          <a:ext cx="0" cy="0"/>
          <a:chOff x="0" y="0"/>
          <a:chExt cx="0" cy="0"/>
        </a:xfrm>
      </p:grpSpPr>
      <p:sp>
        <p:nvSpPr>
          <p:cNvPr id="1828" name="Google Shape;1828;p383"/>
          <p:cNvSpPr/>
          <p:nvPr>
            <p:ph idx="2" type="pic"/>
          </p:nvPr>
        </p:nvSpPr>
        <p:spPr>
          <a:xfrm>
            <a:off x="76200" y="91667"/>
            <a:ext cx="4495800" cy="5531700"/>
          </a:xfrm>
          <a:prstGeom prst="roundRect">
            <a:avLst>
              <a:gd fmla="val 16667" name="adj"/>
            </a:avLst>
          </a:prstGeom>
          <a:noFill/>
          <a:ln>
            <a:noFill/>
          </a:ln>
        </p:spPr>
      </p:sp>
      <p:sp>
        <p:nvSpPr>
          <p:cNvPr id="1829" name="Google Shape;1829;p383"/>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30" name="Google Shape;1830;p383"/>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31" name="Google Shape;1831;p383"/>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832" name="Shape 1832"/>
        <p:cNvGrpSpPr/>
        <p:nvPr/>
      </p:nvGrpSpPr>
      <p:grpSpPr>
        <a:xfrm>
          <a:off x="0" y="0"/>
          <a:ext cx="0" cy="0"/>
          <a:chOff x="0" y="0"/>
          <a:chExt cx="0" cy="0"/>
        </a:xfrm>
      </p:grpSpPr>
      <p:sp>
        <p:nvSpPr>
          <p:cNvPr id="1833" name="Google Shape;1833;p384"/>
          <p:cNvSpPr/>
          <p:nvPr>
            <p:ph idx="2" type="pic"/>
          </p:nvPr>
        </p:nvSpPr>
        <p:spPr>
          <a:xfrm>
            <a:off x="4572000" y="91667"/>
            <a:ext cx="4495800" cy="5531700"/>
          </a:xfrm>
          <a:prstGeom prst="roundRect">
            <a:avLst>
              <a:gd fmla="val 16667" name="adj"/>
            </a:avLst>
          </a:prstGeom>
          <a:noFill/>
          <a:ln>
            <a:noFill/>
          </a:ln>
        </p:spPr>
      </p:sp>
      <p:sp>
        <p:nvSpPr>
          <p:cNvPr id="1834" name="Google Shape;1834;p384"/>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35" name="Google Shape;1835;p384"/>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36" name="Google Shape;1836;p384"/>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837" name="Shape 1837"/>
        <p:cNvGrpSpPr/>
        <p:nvPr/>
      </p:nvGrpSpPr>
      <p:grpSpPr>
        <a:xfrm>
          <a:off x="0" y="0"/>
          <a:ext cx="0" cy="0"/>
          <a:chOff x="0" y="0"/>
          <a:chExt cx="0" cy="0"/>
        </a:xfrm>
      </p:grpSpPr>
      <p:sp>
        <p:nvSpPr>
          <p:cNvPr id="1838" name="Google Shape;1838;p385"/>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839" name="Google Shape;1839;p385"/>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40" name="Google Shape;1840;p385"/>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2" name="Shape 182"/>
        <p:cNvGrpSpPr/>
        <p:nvPr/>
      </p:nvGrpSpPr>
      <p:grpSpPr>
        <a:xfrm>
          <a:off x="0" y="0"/>
          <a:ext cx="0" cy="0"/>
          <a:chOff x="0" y="0"/>
          <a:chExt cx="0" cy="0"/>
        </a:xfrm>
      </p:grpSpPr>
      <p:sp>
        <p:nvSpPr>
          <p:cNvPr id="183" name="Google Shape;183;p3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3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841" name="Shape 1841"/>
        <p:cNvGrpSpPr/>
        <p:nvPr/>
      </p:nvGrpSpPr>
      <p:grpSpPr>
        <a:xfrm>
          <a:off x="0" y="0"/>
          <a:ext cx="0" cy="0"/>
          <a:chOff x="0" y="0"/>
          <a:chExt cx="0" cy="0"/>
        </a:xfrm>
      </p:grpSpPr>
      <p:sp>
        <p:nvSpPr>
          <p:cNvPr id="1842" name="Google Shape;1842;p386"/>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843" name="Google Shape;1843;p386"/>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44" name="Google Shape;1844;p386"/>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845" name="Shape 1845"/>
        <p:cNvGrpSpPr/>
        <p:nvPr/>
      </p:nvGrpSpPr>
      <p:grpSpPr>
        <a:xfrm>
          <a:off x="0" y="0"/>
          <a:ext cx="0" cy="0"/>
          <a:chOff x="0" y="0"/>
          <a:chExt cx="0" cy="0"/>
        </a:xfrm>
      </p:grpSpPr>
      <p:sp>
        <p:nvSpPr>
          <p:cNvPr id="1846" name="Google Shape;1846;p38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47" name="Google Shape;1847;p38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848" name="Shape 1848"/>
        <p:cNvGrpSpPr/>
        <p:nvPr/>
      </p:nvGrpSpPr>
      <p:grpSpPr>
        <a:xfrm>
          <a:off x="0" y="0"/>
          <a:ext cx="0" cy="0"/>
          <a:chOff x="0" y="0"/>
          <a:chExt cx="0" cy="0"/>
        </a:xfrm>
      </p:grpSpPr>
      <p:sp>
        <p:nvSpPr>
          <p:cNvPr id="1849" name="Google Shape;1849;p388"/>
          <p:cNvSpPr/>
          <p:nvPr>
            <p:ph idx="2" type="pic"/>
          </p:nvPr>
        </p:nvSpPr>
        <p:spPr>
          <a:xfrm>
            <a:off x="0" y="2900000"/>
            <a:ext cx="9144000" cy="2814900"/>
          </a:xfrm>
          <a:prstGeom prst="roundRect">
            <a:avLst>
              <a:gd fmla="val 1254" name="adj"/>
            </a:avLst>
          </a:prstGeom>
          <a:noFill/>
          <a:ln>
            <a:noFill/>
          </a:ln>
        </p:spPr>
      </p:sp>
      <p:sp>
        <p:nvSpPr>
          <p:cNvPr id="1850" name="Google Shape;1850;p388"/>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851" name="Google Shape;1851;p388"/>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52" name="Google Shape;1852;p388"/>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853" name="Shape 1853"/>
        <p:cNvGrpSpPr/>
        <p:nvPr/>
      </p:nvGrpSpPr>
      <p:grpSpPr>
        <a:xfrm>
          <a:off x="0" y="0"/>
          <a:ext cx="0" cy="0"/>
          <a:chOff x="0" y="0"/>
          <a:chExt cx="0" cy="0"/>
        </a:xfrm>
      </p:grpSpPr>
      <p:sp>
        <p:nvSpPr>
          <p:cNvPr id="1854" name="Google Shape;1854;p389"/>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855" name="Google Shape;1855;p389"/>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856" name="Shape 1856"/>
        <p:cNvGrpSpPr/>
        <p:nvPr/>
      </p:nvGrpSpPr>
      <p:grpSpPr>
        <a:xfrm>
          <a:off x="0" y="0"/>
          <a:ext cx="0" cy="0"/>
          <a:chOff x="0" y="0"/>
          <a:chExt cx="0" cy="0"/>
        </a:xfrm>
      </p:grpSpPr>
      <p:sp>
        <p:nvSpPr>
          <p:cNvPr id="1857" name="Google Shape;1857;p390"/>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58" name="Google Shape;1858;p390"/>
          <p:cNvSpPr/>
          <p:nvPr>
            <p:ph idx="2" type="pic"/>
          </p:nvPr>
        </p:nvSpPr>
        <p:spPr>
          <a:xfrm>
            <a:off x="0" y="0"/>
            <a:ext cx="9144000" cy="2814900"/>
          </a:xfrm>
          <a:prstGeom prst="roundRect">
            <a:avLst>
              <a:gd fmla="val 1254" name="adj"/>
            </a:avLst>
          </a:prstGeom>
          <a:noFill/>
          <a:ln>
            <a:noFill/>
          </a:ln>
        </p:spPr>
      </p:sp>
      <p:sp>
        <p:nvSpPr>
          <p:cNvPr id="1859" name="Google Shape;1859;p390"/>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860" name="Google Shape;1860;p390"/>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61" name="Google Shape;1861;p390"/>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862" name="Shape 1862"/>
        <p:cNvGrpSpPr/>
        <p:nvPr/>
      </p:nvGrpSpPr>
      <p:grpSpPr>
        <a:xfrm>
          <a:off x="0" y="0"/>
          <a:ext cx="0" cy="0"/>
          <a:chOff x="0" y="0"/>
          <a:chExt cx="0" cy="0"/>
        </a:xfrm>
      </p:grpSpPr>
      <p:sp>
        <p:nvSpPr>
          <p:cNvPr id="1863" name="Google Shape;1863;p391"/>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64" name="Google Shape;1864;p391"/>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65" name="Google Shape;1865;p391"/>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66" name="Google Shape;1866;p391"/>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67" name="Google Shape;1867;p391"/>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68" name="Google Shape;1868;p391"/>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69" name="Google Shape;1869;p391"/>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870" name="Shape 1870"/>
        <p:cNvGrpSpPr/>
        <p:nvPr/>
      </p:nvGrpSpPr>
      <p:grpSpPr>
        <a:xfrm>
          <a:off x="0" y="0"/>
          <a:ext cx="0" cy="0"/>
          <a:chOff x="0" y="0"/>
          <a:chExt cx="0" cy="0"/>
        </a:xfrm>
      </p:grpSpPr>
      <p:sp>
        <p:nvSpPr>
          <p:cNvPr id="1871" name="Google Shape;1871;p392"/>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72" name="Google Shape;1872;p392"/>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73" name="Google Shape;1873;p392"/>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874" name="Google Shape;1874;p392"/>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75" name="Google Shape;1875;p392"/>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876" name="Shape 1876"/>
        <p:cNvGrpSpPr/>
        <p:nvPr/>
      </p:nvGrpSpPr>
      <p:grpSpPr>
        <a:xfrm>
          <a:off x="0" y="0"/>
          <a:ext cx="0" cy="0"/>
          <a:chOff x="0" y="0"/>
          <a:chExt cx="0" cy="0"/>
        </a:xfrm>
      </p:grpSpPr>
      <p:sp>
        <p:nvSpPr>
          <p:cNvPr id="1877" name="Google Shape;1877;p39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78" name="Google Shape;1878;p393"/>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79" name="Google Shape;1879;p393"/>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80" name="Google Shape;1880;p393"/>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81" name="Google Shape;1881;p393"/>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82" name="Google Shape;1882;p393"/>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83" name="Google Shape;1883;p393"/>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84" name="Google Shape;1884;p393"/>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85" name="Google Shape;1885;p393"/>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86" name="Google Shape;1886;p393"/>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887" name="Shape 1887"/>
        <p:cNvGrpSpPr/>
        <p:nvPr/>
      </p:nvGrpSpPr>
      <p:grpSpPr>
        <a:xfrm>
          <a:off x="0" y="0"/>
          <a:ext cx="0" cy="0"/>
          <a:chOff x="0" y="0"/>
          <a:chExt cx="0" cy="0"/>
        </a:xfrm>
      </p:grpSpPr>
      <p:pic>
        <p:nvPicPr>
          <p:cNvPr id="1888" name="Google Shape;1888;p394"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889" name="Google Shape;1889;p394"/>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890" name="Shape 1890"/>
        <p:cNvGrpSpPr/>
        <p:nvPr/>
      </p:nvGrpSpPr>
      <p:grpSpPr>
        <a:xfrm>
          <a:off x="0" y="0"/>
          <a:ext cx="0" cy="0"/>
          <a:chOff x="0" y="0"/>
          <a:chExt cx="0" cy="0"/>
        </a:xfrm>
      </p:grpSpPr>
      <p:sp>
        <p:nvSpPr>
          <p:cNvPr id="1891" name="Google Shape;1891;p39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92" name="Google Shape;1892;p39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93" name="Google Shape;1893;p39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85" name="Shape 185"/>
        <p:cNvGrpSpPr/>
        <p:nvPr/>
      </p:nvGrpSpPr>
      <p:grpSpPr>
        <a:xfrm>
          <a:off x="0" y="0"/>
          <a:ext cx="0" cy="0"/>
          <a:chOff x="0" y="0"/>
          <a:chExt cx="0" cy="0"/>
        </a:xfrm>
      </p:grpSpPr>
      <p:sp>
        <p:nvSpPr>
          <p:cNvPr id="186" name="Google Shape;186;p4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4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8" name="Google Shape;188;p4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9" name="Google Shape;189;p4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0" name="Google Shape;190;p4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1" name="Google Shape;191;p4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894" name="Shape 1894"/>
        <p:cNvGrpSpPr/>
        <p:nvPr/>
      </p:nvGrpSpPr>
      <p:grpSpPr>
        <a:xfrm>
          <a:off x="0" y="0"/>
          <a:ext cx="0" cy="0"/>
          <a:chOff x="0" y="0"/>
          <a:chExt cx="0" cy="0"/>
        </a:xfrm>
      </p:grpSpPr>
      <p:sp>
        <p:nvSpPr>
          <p:cNvPr id="1895" name="Google Shape;1895;p39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96" name="Google Shape;1896;p3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97" name="Google Shape;1897;p39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898" name="Shape 1898"/>
        <p:cNvGrpSpPr/>
        <p:nvPr/>
      </p:nvGrpSpPr>
      <p:grpSpPr>
        <a:xfrm>
          <a:off x="0" y="0"/>
          <a:ext cx="0" cy="0"/>
          <a:chOff x="0" y="0"/>
          <a:chExt cx="0" cy="0"/>
        </a:xfrm>
      </p:grpSpPr>
      <p:pic>
        <p:nvPicPr>
          <p:cNvPr id="1899" name="Google Shape;1899;p397"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900" name="Google Shape;1900;p397"/>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01" name="Google Shape;1901;p397"/>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902" name="Shape 1902"/>
        <p:cNvGrpSpPr/>
        <p:nvPr/>
      </p:nvGrpSpPr>
      <p:grpSpPr>
        <a:xfrm>
          <a:off x="0" y="0"/>
          <a:ext cx="0" cy="0"/>
          <a:chOff x="0" y="0"/>
          <a:chExt cx="0" cy="0"/>
        </a:xfrm>
      </p:grpSpPr>
      <p:pic>
        <p:nvPicPr>
          <p:cNvPr id="1903" name="Google Shape;1903;p398"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904" name="Google Shape;1904;p398"/>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905" name="Google Shape;1905;p398"/>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06" name="Google Shape;1906;p398"/>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907" name="Google Shape;1907;p398"/>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908" name="Shape 1908"/>
        <p:cNvGrpSpPr/>
        <p:nvPr/>
      </p:nvGrpSpPr>
      <p:grpSpPr>
        <a:xfrm>
          <a:off x="0" y="0"/>
          <a:ext cx="0" cy="0"/>
          <a:chOff x="0" y="0"/>
          <a:chExt cx="0" cy="0"/>
        </a:xfrm>
      </p:grpSpPr>
      <p:sp>
        <p:nvSpPr>
          <p:cNvPr id="1909" name="Google Shape;1909;p39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10" name="Google Shape;1910;p399"/>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1" name="Google Shape;1911;p399"/>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12" name="Google Shape;1912;p39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3" name="Google Shape;1913;p399"/>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4" name="Google Shape;1914;p399"/>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15" name="Google Shape;1915;p399"/>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6" name="Google Shape;1916;p399"/>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17" name="Google Shape;1917;p399"/>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8" name="Google Shape;1918;p399"/>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919" name="Shape 1919"/>
        <p:cNvGrpSpPr/>
        <p:nvPr/>
      </p:nvGrpSpPr>
      <p:grpSpPr>
        <a:xfrm>
          <a:off x="0" y="0"/>
          <a:ext cx="0" cy="0"/>
          <a:chOff x="0" y="0"/>
          <a:chExt cx="0" cy="0"/>
        </a:xfrm>
      </p:grpSpPr>
      <p:sp>
        <p:nvSpPr>
          <p:cNvPr id="1920" name="Google Shape;1920;p4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21" name="Google Shape;1921;p400"/>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22" name="Google Shape;1922;p400"/>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23" name="Google Shape;1923;p400"/>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24" name="Google Shape;1924;p400"/>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925" name="Google Shape;1925;p400"/>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926" name="Google Shape;1926;p400"/>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927" name="Google Shape;1927;p40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928" name="Shape 1928"/>
        <p:cNvGrpSpPr/>
        <p:nvPr/>
      </p:nvGrpSpPr>
      <p:grpSpPr>
        <a:xfrm>
          <a:off x="0" y="0"/>
          <a:ext cx="0" cy="0"/>
          <a:chOff x="0" y="0"/>
          <a:chExt cx="0" cy="0"/>
        </a:xfrm>
      </p:grpSpPr>
      <p:sp>
        <p:nvSpPr>
          <p:cNvPr id="1929" name="Google Shape;1929;p4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30" name="Google Shape;1930;p401"/>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931" name="Shape 1931"/>
        <p:cNvGrpSpPr/>
        <p:nvPr/>
      </p:nvGrpSpPr>
      <p:grpSpPr>
        <a:xfrm>
          <a:off x="0" y="0"/>
          <a:ext cx="0" cy="0"/>
          <a:chOff x="0" y="0"/>
          <a:chExt cx="0" cy="0"/>
        </a:xfrm>
      </p:grpSpPr>
      <p:sp>
        <p:nvSpPr>
          <p:cNvPr id="1932" name="Google Shape;1932;p402"/>
          <p:cNvSpPr/>
          <p:nvPr>
            <p:ph idx="2" type="pic"/>
          </p:nvPr>
        </p:nvSpPr>
        <p:spPr>
          <a:xfrm>
            <a:off x="457200" y="1524000"/>
            <a:ext cx="1827300" cy="1827300"/>
          </a:xfrm>
          <a:prstGeom prst="roundRect">
            <a:avLst>
              <a:gd fmla="val 4137" name="adj"/>
            </a:avLst>
          </a:prstGeom>
          <a:noFill/>
          <a:ln>
            <a:noFill/>
          </a:ln>
        </p:spPr>
      </p:sp>
      <p:sp>
        <p:nvSpPr>
          <p:cNvPr id="1933" name="Google Shape;1933;p402"/>
          <p:cNvSpPr/>
          <p:nvPr>
            <p:ph idx="3" type="pic"/>
          </p:nvPr>
        </p:nvSpPr>
        <p:spPr>
          <a:xfrm>
            <a:off x="2591313" y="1524000"/>
            <a:ext cx="1827300" cy="1827300"/>
          </a:xfrm>
          <a:prstGeom prst="roundRect">
            <a:avLst>
              <a:gd fmla="val 4137" name="adj"/>
            </a:avLst>
          </a:prstGeom>
          <a:noFill/>
          <a:ln>
            <a:noFill/>
          </a:ln>
        </p:spPr>
      </p:sp>
      <p:sp>
        <p:nvSpPr>
          <p:cNvPr id="1934" name="Google Shape;1934;p402"/>
          <p:cNvSpPr/>
          <p:nvPr>
            <p:ph idx="4" type="pic"/>
          </p:nvPr>
        </p:nvSpPr>
        <p:spPr>
          <a:xfrm>
            <a:off x="4725450" y="1524000"/>
            <a:ext cx="1827300" cy="1827300"/>
          </a:xfrm>
          <a:prstGeom prst="roundRect">
            <a:avLst>
              <a:gd fmla="val 4137" name="adj"/>
            </a:avLst>
          </a:prstGeom>
          <a:noFill/>
          <a:ln>
            <a:noFill/>
          </a:ln>
        </p:spPr>
      </p:sp>
      <p:sp>
        <p:nvSpPr>
          <p:cNvPr id="1935" name="Google Shape;1935;p402"/>
          <p:cNvSpPr/>
          <p:nvPr>
            <p:ph idx="5" type="pic"/>
          </p:nvPr>
        </p:nvSpPr>
        <p:spPr>
          <a:xfrm>
            <a:off x="6859563" y="1524000"/>
            <a:ext cx="1827300" cy="1827300"/>
          </a:xfrm>
          <a:prstGeom prst="roundRect">
            <a:avLst>
              <a:gd fmla="val 4137" name="adj"/>
            </a:avLst>
          </a:prstGeom>
          <a:noFill/>
          <a:ln>
            <a:noFill/>
          </a:ln>
        </p:spPr>
      </p:sp>
      <p:sp>
        <p:nvSpPr>
          <p:cNvPr id="1936" name="Google Shape;1936;p40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937" name="Google Shape;1937;p402"/>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938" name="Google Shape;1938;p402"/>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939" name="Google Shape;1939;p402"/>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940" name="Google Shape;1940;p402"/>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941" name="Google Shape;1941;p402"/>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942" name="Google Shape;1942;p402"/>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943" name="Google Shape;1943;p402"/>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944" name="Google Shape;1944;p402"/>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945" name="Shape 1945"/>
        <p:cNvGrpSpPr/>
        <p:nvPr/>
      </p:nvGrpSpPr>
      <p:grpSpPr>
        <a:xfrm>
          <a:off x="0" y="0"/>
          <a:ext cx="0" cy="0"/>
          <a:chOff x="0" y="0"/>
          <a:chExt cx="0" cy="0"/>
        </a:xfrm>
      </p:grpSpPr>
      <p:sp>
        <p:nvSpPr>
          <p:cNvPr id="1946" name="Google Shape;1946;p403"/>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947" name="Google Shape;1947;p403"/>
          <p:cNvSpPr/>
          <p:nvPr>
            <p:ph idx="2" type="pic"/>
          </p:nvPr>
        </p:nvSpPr>
        <p:spPr>
          <a:xfrm flipH="1">
            <a:off x="953803" y="1184556"/>
            <a:ext cx="2664300" cy="3336300"/>
          </a:xfrm>
          <a:prstGeom prst="rect">
            <a:avLst/>
          </a:prstGeom>
          <a:noFill/>
          <a:ln>
            <a:noFill/>
          </a:ln>
        </p:spPr>
      </p:sp>
      <p:sp>
        <p:nvSpPr>
          <p:cNvPr id="1948" name="Google Shape;1948;p403"/>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49" name="Google Shape;1949;p403"/>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50" name="Google Shape;1950;p403"/>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951" name="Shape 1951"/>
        <p:cNvGrpSpPr/>
        <p:nvPr/>
      </p:nvGrpSpPr>
      <p:grpSpPr>
        <a:xfrm>
          <a:off x="0" y="0"/>
          <a:ext cx="0" cy="0"/>
          <a:chOff x="0" y="0"/>
          <a:chExt cx="0" cy="0"/>
        </a:xfrm>
      </p:grpSpPr>
      <p:pic>
        <p:nvPicPr>
          <p:cNvPr id="1952" name="Google Shape;1952;p404"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953" name="Google Shape;1953;p40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954" name="Google Shape;1954;p404"/>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55" name="Google Shape;1955;p40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956" name="Shape 1956"/>
        <p:cNvGrpSpPr/>
        <p:nvPr/>
      </p:nvGrpSpPr>
      <p:grpSpPr>
        <a:xfrm>
          <a:off x="0" y="0"/>
          <a:ext cx="0" cy="0"/>
          <a:chOff x="0" y="0"/>
          <a:chExt cx="0" cy="0"/>
        </a:xfrm>
      </p:grpSpPr>
      <p:sp>
        <p:nvSpPr>
          <p:cNvPr id="1957" name="Google Shape;1957;p40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58" name="Google Shape;1958;p40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1"/>
            <a:ext cx="9144000" cy="5143504"/>
            <a:chOff x="0" y="-2"/>
            <a:chExt cx="12192000" cy="6858005"/>
          </a:xfrm>
        </p:grpSpPr>
        <p:pic>
          <p:nvPicPr>
            <p:cNvPr id="25" name="Google Shape;25;p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2" name="Shape 192"/>
        <p:cNvGrpSpPr/>
        <p:nvPr/>
      </p:nvGrpSpPr>
      <p:grpSpPr>
        <a:xfrm>
          <a:off x="0" y="0"/>
          <a:ext cx="0" cy="0"/>
          <a:chOff x="0" y="0"/>
          <a:chExt cx="0" cy="0"/>
        </a:xfrm>
      </p:grpSpPr>
      <p:sp>
        <p:nvSpPr>
          <p:cNvPr id="193" name="Google Shape;193;p4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41"/>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959" name="Shape 1959"/>
        <p:cNvGrpSpPr/>
        <p:nvPr/>
      </p:nvGrpSpPr>
      <p:grpSpPr>
        <a:xfrm>
          <a:off x="0" y="0"/>
          <a:ext cx="0" cy="0"/>
          <a:chOff x="0" y="0"/>
          <a:chExt cx="0" cy="0"/>
        </a:xfrm>
      </p:grpSpPr>
      <p:sp>
        <p:nvSpPr>
          <p:cNvPr id="1960" name="Google Shape;1960;p40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61" name="Google Shape;1961;p406"/>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62" name="Google Shape;1962;p406"/>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963" name="Shape 1963"/>
        <p:cNvGrpSpPr/>
        <p:nvPr/>
      </p:nvGrpSpPr>
      <p:grpSpPr>
        <a:xfrm>
          <a:off x="0" y="0"/>
          <a:ext cx="0" cy="0"/>
          <a:chOff x="0" y="0"/>
          <a:chExt cx="0" cy="0"/>
        </a:xfrm>
      </p:grpSpPr>
      <p:sp>
        <p:nvSpPr>
          <p:cNvPr id="1964" name="Google Shape;1964;p40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65" name="Google Shape;1965;p40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66" name="Google Shape;1966;p40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967" name="Shape 1967"/>
        <p:cNvGrpSpPr/>
        <p:nvPr/>
      </p:nvGrpSpPr>
      <p:grpSpPr>
        <a:xfrm>
          <a:off x="0" y="0"/>
          <a:ext cx="0" cy="0"/>
          <a:chOff x="0" y="0"/>
          <a:chExt cx="0" cy="0"/>
        </a:xfrm>
      </p:grpSpPr>
      <p:sp>
        <p:nvSpPr>
          <p:cNvPr id="1968" name="Google Shape;1968;p40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69" name="Google Shape;1969;p408"/>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970" name="Shape 1970"/>
        <p:cNvGrpSpPr/>
        <p:nvPr/>
      </p:nvGrpSpPr>
      <p:grpSpPr>
        <a:xfrm>
          <a:off x="0" y="0"/>
          <a:ext cx="0" cy="0"/>
          <a:chOff x="0" y="0"/>
          <a:chExt cx="0" cy="0"/>
        </a:xfrm>
      </p:grpSpPr>
      <p:sp>
        <p:nvSpPr>
          <p:cNvPr id="1971" name="Google Shape;1971;p40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72" name="Google Shape;1972;p409"/>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73" name="Google Shape;1973;p40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974" name="Shape 1974"/>
        <p:cNvGrpSpPr/>
        <p:nvPr/>
      </p:nvGrpSpPr>
      <p:grpSpPr>
        <a:xfrm>
          <a:off x="0" y="0"/>
          <a:ext cx="0" cy="0"/>
          <a:chOff x="0" y="0"/>
          <a:chExt cx="0" cy="0"/>
        </a:xfrm>
      </p:grpSpPr>
      <p:sp>
        <p:nvSpPr>
          <p:cNvPr id="1975" name="Google Shape;1975;p410"/>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76" name="Google Shape;1976;p4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77" name="Google Shape;1977;p410"/>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78" name="Google Shape;1978;p41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979" name="Shape 1979"/>
        <p:cNvGrpSpPr/>
        <p:nvPr/>
      </p:nvGrpSpPr>
      <p:grpSpPr>
        <a:xfrm>
          <a:off x="0" y="0"/>
          <a:ext cx="0" cy="0"/>
          <a:chOff x="0" y="0"/>
          <a:chExt cx="0" cy="0"/>
        </a:xfrm>
      </p:grpSpPr>
      <p:sp>
        <p:nvSpPr>
          <p:cNvPr id="1980" name="Google Shape;1980;p41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981" name="Shape 1981"/>
        <p:cNvGrpSpPr/>
        <p:nvPr/>
      </p:nvGrpSpPr>
      <p:grpSpPr>
        <a:xfrm>
          <a:off x="0" y="0"/>
          <a:ext cx="0" cy="0"/>
          <a:chOff x="0" y="0"/>
          <a:chExt cx="0" cy="0"/>
        </a:xfrm>
      </p:grpSpPr>
      <p:sp>
        <p:nvSpPr>
          <p:cNvPr id="1982" name="Google Shape;1982;p41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83" name="Google Shape;1983;p41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84" name="Google Shape;1984;p412"/>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85" name="Google Shape;1985;p412"/>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86" name="Google Shape;1986;p412"/>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87" name="Google Shape;1987;p412"/>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8" name="Google Shape;1988;p412"/>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9" name="Google Shape;1989;p412"/>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90" name="Shape 1990"/>
        <p:cNvGrpSpPr/>
        <p:nvPr/>
      </p:nvGrpSpPr>
      <p:grpSpPr>
        <a:xfrm>
          <a:off x="0" y="0"/>
          <a:ext cx="0" cy="0"/>
          <a:chOff x="0" y="0"/>
          <a:chExt cx="0" cy="0"/>
        </a:xfrm>
      </p:grpSpPr>
      <p:sp>
        <p:nvSpPr>
          <p:cNvPr id="1991" name="Google Shape;1991;p413"/>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2" name="Google Shape;1992;p413"/>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93" name="Google Shape;1993;p41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94" name="Shape 1994"/>
        <p:cNvGrpSpPr/>
        <p:nvPr/>
      </p:nvGrpSpPr>
      <p:grpSpPr>
        <a:xfrm>
          <a:off x="0" y="0"/>
          <a:ext cx="0" cy="0"/>
          <a:chOff x="0" y="0"/>
          <a:chExt cx="0" cy="0"/>
        </a:xfrm>
      </p:grpSpPr>
      <p:sp>
        <p:nvSpPr>
          <p:cNvPr id="1995" name="Google Shape;1995;p414"/>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96" name="Google Shape;1996;p414"/>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97" name="Google Shape;1997;p4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98" name="Google Shape;1998;p414"/>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99" name="Google Shape;1999;p414"/>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000" name="Google Shape;2000;p41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2001" name="Shape 2001"/>
        <p:cNvGrpSpPr/>
        <p:nvPr/>
      </p:nvGrpSpPr>
      <p:grpSpPr>
        <a:xfrm>
          <a:off x="0" y="0"/>
          <a:ext cx="0" cy="0"/>
          <a:chOff x="0" y="0"/>
          <a:chExt cx="0" cy="0"/>
        </a:xfrm>
      </p:grpSpPr>
      <p:sp>
        <p:nvSpPr>
          <p:cNvPr id="2002" name="Google Shape;2002;p4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03" name="Google Shape;2003;p4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04" name="Google Shape;2004;p415"/>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05" name="Google Shape;2005;p415"/>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06" name="Google Shape;2006;p415"/>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007" name="Google Shape;2007;p415"/>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6" name="Shape 196"/>
        <p:cNvGrpSpPr/>
        <p:nvPr/>
      </p:nvGrpSpPr>
      <p:grpSpPr>
        <a:xfrm>
          <a:off x="0" y="0"/>
          <a:ext cx="0" cy="0"/>
          <a:chOff x="0" y="0"/>
          <a:chExt cx="0" cy="0"/>
        </a:xfrm>
      </p:grpSpPr>
      <p:sp>
        <p:nvSpPr>
          <p:cNvPr id="197" name="Google Shape;197;p4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8" name="Google Shape;198;p4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9" name="Google Shape;199;p4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0" name="Google Shape;200;p4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01" name="Google Shape;201;p4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02" name="Google Shape;202;p4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008" name="Shape 2008"/>
        <p:cNvGrpSpPr/>
        <p:nvPr/>
      </p:nvGrpSpPr>
      <p:grpSpPr>
        <a:xfrm>
          <a:off x="0" y="0"/>
          <a:ext cx="0" cy="0"/>
          <a:chOff x="0" y="0"/>
          <a:chExt cx="0" cy="0"/>
        </a:xfrm>
      </p:grpSpPr>
      <p:sp>
        <p:nvSpPr>
          <p:cNvPr id="2009" name="Google Shape;2009;p416"/>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10" name="Google Shape;2010;p416"/>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011" name="Shape 2011"/>
        <p:cNvGrpSpPr/>
        <p:nvPr/>
      </p:nvGrpSpPr>
      <p:grpSpPr>
        <a:xfrm>
          <a:off x="0" y="0"/>
          <a:ext cx="0" cy="0"/>
          <a:chOff x="0" y="0"/>
          <a:chExt cx="0" cy="0"/>
        </a:xfrm>
      </p:grpSpPr>
      <p:sp>
        <p:nvSpPr>
          <p:cNvPr id="2012" name="Google Shape;2012;p41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13" name="Google Shape;2013;p41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14" name="Google Shape;2014;p41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2015" name="Shape 2015"/>
        <p:cNvGrpSpPr/>
        <p:nvPr/>
      </p:nvGrpSpPr>
      <p:grpSpPr>
        <a:xfrm>
          <a:off x="0" y="0"/>
          <a:ext cx="0" cy="0"/>
          <a:chOff x="0" y="0"/>
          <a:chExt cx="0" cy="0"/>
        </a:xfrm>
      </p:grpSpPr>
      <p:sp>
        <p:nvSpPr>
          <p:cNvPr id="2016" name="Google Shape;2016;p41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7" name="Google Shape;2017;p41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2018" name="Google Shape;2018;p41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2019" name="Shape 2019"/>
        <p:cNvGrpSpPr/>
        <p:nvPr/>
      </p:nvGrpSpPr>
      <p:grpSpPr>
        <a:xfrm>
          <a:off x="0" y="0"/>
          <a:ext cx="0" cy="0"/>
          <a:chOff x="0" y="0"/>
          <a:chExt cx="0" cy="0"/>
        </a:xfrm>
      </p:grpSpPr>
      <p:pic>
        <p:nvPicPr>
          <p:cNvPr id="2020" name="Google Shape;2020;p419"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2021" name="Google Shape;2021;p419"/>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22" name="Google Shape;2022;p419"/>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023" name="Shape 2023"/>
        <p:cNvGrpSpPr/>
        <p:nvPr/>
      </p:nvGrpSpPr>
      <p:grpSpPr>
        <a:xfrm>
          <a:off x="0" y="0"/>
          <a:ext cx="0" cy="0"/>
          <a:chOff x="0" y="0"/>
          <a:chExt cx="0" cy="0"/>
        </a:xfrm>
      </p:grpSpPr>
      <p:sp>
        <p:nvSpPr>
          <p:cNvPr id="2024" name="Google Shape;2024;p420"/>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025" name="Google Shape;2025;p420"/>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026" name="Google Shape;2026;p420"/>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027" name="Google Shape;2027;p420"/>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028" name="Google Shape;2028;p420"/>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029" name="Google Shape;2029;p420"/>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030" name="Google Shape;2030;p420"/>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031" name="Google Shape;2031;p420"/>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032" name="Google Shape;2032;p420"/>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033" name="Google Shape;2033;p420"/>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034" name="Google Shape;2034;p420"/>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035" name="Google Shape;2035;p420"/>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036" name="Google Shape;2036;p420"/>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37" name="Shape 2037"/>
        <p:cNvGrpSpPr/>
        <p:nvPr/>
      </p:nvGrpSpPr>
      <p:grpSpPr>
        <a:xfrm>
          <a:off x="0" y="0"/>
          <a:ext cx="0" cy="0"/>
          <a:chOff x="0" y="0"/>
          <a:chExt cx="0" cy="0"/>
        </a:xfrm>
      </p:grpSpPr>
      <p:sp>
        <p:nvSpPr>
          <p:cNvPr id="2038" name="Google Shape;2038;p421"/>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2039" name="Google Shape;2039;p42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040" name="Shape 2040"/>
        <p:cNvGrpSpPr/>
        <p:nvPr/>
      </p:nvGrpSpPr>
      <p:grpSpPr>
        <a:xfrm>
          <a:off x="0" y="0"/>
          <a:ext cx="0" cy="0"/>
          <a:chOff x="0" y="0"/>
          <a:chExt cx="0" cy="0"/>
        </a:xfrm>
      </p:grpSpPr>
      <p:sp>
        <p:nvSpPr>
          <p:cNvPr id="2041" name="Google Shape;2041;p42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042" name="Shape 2042"/>
        <p:cNvGrpSpPr/>
        <p:nvPr/>
      </p:nvGrpSpPr>
      <p:grpSpPr>
        <a:xfrm>
          <a:off x="0" y="0"/>
          <a:ext cx="0" cy="0"/>
          <a:chOff x="0" y="0"/>
          <a:chExt cx="0" cy="0"/>
        </a:xfrm>
      </p:grpSpPr>
      <p:sp>
        <p:nvSpPr>
          <p:cNvPr id="2043" name="Google Shape;2043;p42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044" name="Shape 2044"/>
        <p:cNvGrpSpPr/>
        <p:nvPr/>
      </p:nvGrpSpPr>
      <p:grpSpPr>
        <a:xfrm>
          <a:off x="0" y="0"/>
          <a:ext cx="0" cy="0"/>
          <a:chOff x="0" y="0"/>
          <a:chExt cx="0" cy="0"/>
        </a:xfrm>
      </p:grpSpPr>
      <p:sp>
        <p:nvSpPr>
          <p:cNvPr id="2045" name="Google Shape;2045;p42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46" name="Google Shape;2046;p42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2047" name="Shape 2047"/>
        <p:cNvGrpSpPr/>
        <p:nvPr/>
      </p:nvGrpSpPr>
      <p:grpSpPr>
        <a:xfrm>
          <a:off x="0" y="0"/>
          <a:ext cx="0" cy="0"/>
          <a:chOff x="0" y="0"/>
          <a:chExt cx="0" cy="0"/>
        </a:xfrm>
      </p:grpSpPr>
      <p:sp>
        <p:nvSpPr>
          <p:cNvPr id="2048" name="Google Shape;2048;p42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49" name="Google Shape;2049;p42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50" name="Google Shape;2050;p425"/>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203" name="Shape 203"/>
        <p:cNvGrpSpPr/>
        <p:nvPr/>
      </p:nvGrpSpPr>
      <p:grpSpPr>
        <a:xfrm>
          <a:off x="0" y="0"/>
          <a:ext cx="0" cy="0"/>
          <a:chOff x="0" y="0"/>
          <a:chExt cx="0" cy="0"/>
        </a:xfrm>
      </p:grpSpPr>
      <p:sp>
        <p:nvSpPr>
          <p:cNvPr id="204" name="Google Shape;204;p4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5" name="Google Shape;205;p43"/>
          <p:cNvSpPr/>
          <p:nvPr>
            <p:ph idx="2" type="pic"/>
          </p:nvPr>
        </p:nvSpPr>
        <p:spPr>
          <a:xfrm>
            <a:off x="5011488" y="1069667"/>
            <a:ext cx="3218100" cy="3218100"/>
          </a:xfrm>
          <a:prstGeom prst="roundRect">
            <a:avLst>
              <a:gd fmla="val 1254" name="adj"/>
            </a:avLst>
          </a:prstGeom>
          <a:noFill/>
          <a:ln>
            <a:noFill/>
          </a:ln>
        </p:spPr>
      </p:sp>
      <p:sp>
        <p:nvSpPr>
          <p:cNvPr id="206" name="Google Shape;206;p4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7" name="Google Shape;207;p4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051" name="Shape 2051"/>
        <p:cNvGrpSpPr/>
        <p:nvPr/>
      </p:nvGrpSpPr>
      <p:grpSpPr>
        <a:xfrm>
          <a:off x="0" y="0"/>
          <a:ext cx="0" cy="0"/>
          <a:chOff x="0" y="0"/>
          <a:chExt cx="0" cy="0"/>
        </a:xfrm>
      </p:grpSpPr>
      <p:sp>
        <p:nvSpPr>
          <p:cNvPr id="2052" name="Google Shape;2052;p426"/>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53" name="Google Shape;2053;p42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054" name="Shape 2054"/>
        <p:cNvGrpSpPr/>
        <p:nvPr/>
      </p:nvGrpSpPr>
      <p:grpSpPr>
        <a:xfrm>
          <a:off x="0" y="0"/>
          <a:ext cx="0" cy="0"/>
          <a:chOff x="0" y="0"/>
          <a:chExt cx="0" cy="0"/>
        </a:xfrm>
      </p:grpSpPr>
      <p:sp>
        <p:nvSpPr>
          <p:cNvPr id="2055" name="Google Shape;2055;p427"/>
          <p:cNvSpPr/>
          <p:nvPr>
            <p:ph idx="2" type="pic"/>
          </p:nvPr>
        </p:nvSpPr>
        <p:spPr>
          <a:xfrm>
            <a:off x="4572000" y="91667"/>
            <a:ext cx="4495800" cy="5531700"/>
          </a:xfrm>
          <a:prstGeom prst="roundRect">
            <a:avLst>
              <a:gd fmla="val 16667" name="adj"/>
            </a:avLst>
          </a:prstGeom>
          <a:noFill/>
          <a:ln>
            <a:noFill/>
          </a:ln>
        </p:spPr>
      </p:sp>
      <p:sp>
        <p:nvSpPr>
          <p:cNvPr id="2056" name="Google Shape;2056;p427"/>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57" name="Google Shape;2057;p427"/>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58" name="Google Shape;2058;p427"/>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059" name="Shape 2059"/>
        <p:cNvGrpSpPr/>
        <p:nvPr/>
      </p:nvGrpSpPr>
      <p:grpSpPr>
        <a:xfrm>
          <a:off x="0" y="0"/>
          <a:ext cx="0" cy="0"/>
          <a:chOff x="0" y="0"/>
          <a:chExt cx="0" cy="0"/>
        </a:xfrm>
      </p:grpSpPr>
      <p:sp>
        <p:nvSpPr>
          <p:cNvPr id="2060" name="Google Shape;2060;p42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61" name="Google Shape;2061;p42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62" name="Google Shape;2062;p42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63" name="Google Shape;2063;p42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064" name="Shape 2064"/>
        <p:cNvGrpSpPr/>
        <p:nvPr/>
      </p:nvGrpSpPr>
      <p:grpSpPr>
        <a:xfrm>
          <a:off x="0" y="0"/>
          <a:ext cx="0" cy="0"/>
          <a:chOff x="0" y="0"/>
          <a:chExt cx="0" cy="0"/>
        </a:xfrm>
      </p:grpSpPr>
      <p:sp>
        <p:nvSpPr>
          <p:cNvPr id="2065" name="Google Shape;2065;p42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66" name="Google Shape;2066;p42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067" name="Shape 2067"/>
        <p:cNvGrpSpPr/>
        <p:nvPr/>
      </p:nvGrpSpPr>
      <p:grpSpPr>
        <a:xfrm>
          <a:off x="0" y="0"/>
          <a:ext cx="0" cy="0"/>
          <a:chOff x="0" y="0"/>
          <a:chExt cx="0" cy="0"/>
        </a:xfrm>
      </p:grpSpPr>
      <p:sp>
        <p:nvSpPr>
          <p:cNvPr id="2068" name="Google Shape;2068;p43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069" name="Shape 2069"/>
        <p:cNvGrpSpPr/>
        <p:nvPr/>
      </p:nvGrpSpPr>
      <p:grpSpPr>
        <a:xfrm>
          <a:off x="0" y="0"/>
          <a:ext cx="0" cy="0"/>
          <a:chOff x="0" y="0"/>
          <a:chExt cx="0" cy="0"/>
        </a:xfrm>
      </p:grpSpPr>
      <p:sp>
        <p:nvSpPr>
          <p:cNvPr id="2070" name="Google Shape;2070;p43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71" name="Google Shape;2071;p43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072" name="Google Shape;2072;p43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073" name="Shape 2073"/>
        <p:cNvGrpSpPr/>
        <p:nvPr/>
      </p:nvGrpSpPr>
      <p:grpSpPr>
        <a:xfrm>
          <a:off x="0" y="0"/>
          <a:ext cx="0" cy="0"/>
          <a:chOff x="0" y="0"/>
          <a:chExt cx="0" cy="0"/>
        </a:xfrm>
      </p:grpSpPr>
      <p:sp>
        <p:nvSpPr>
          <p:cNvPr id="2074" name="Google Shape;2074;p43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75" name="Google Shape;2075;p4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76" name="Google Shape;2076;p43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77" name="Google Shape;2077;p4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078" name="Shape 2078"/>
        <p:cNvGrpSpPr/>
        <p:nvPr/>
      </p:nvGrpSpPr>
      <p:grpSpPr>
        <a:xfrm>
          <a:off x="0" y="0"/>
          <a:ext cx="0" cy="0"/>
          <a:chOff x="0" y="0"/>
          <a:chExt cx="0" cy="0"/>
        </a:xfrm>
      </p:grpSpPr>
      <p:sp>
        <p:nvSpPr>
          <p:cNvPr id="2079" name="Google Shape;2079;p433"/>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80" name="Google Shape;2080;p433"/>
          <p:cNvSpPr/>
          <p:nvPr>
            <p:ph idx="2" type="pic"/>
          </p:nvPr>
        </p:nvSpPr>
        <p:spPr>
          <a:xfrm>
            <a:off x="0" y="0"/>
            <a:ext cx="9144000" cy="2814900"/>
          </a:xfrm>
          <a:prstGeom prst="roundRect">
            <a:avLst>
              <a:gd fmla="val 1254" name="adj"/>
            </a:avLst>
          </a:prstGeom>
          <a:noFill/>
          <a:ln>
            <a:noFill/>
          </a:ln>
        </p:spPr>
      </p:sp>
      <p:sp>
        <p:nvSpPr>
          <p:cNvPr id="2081" name="Google Shape;2081;p433"/>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82" name="Google Shape;2082;p433"/>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83" name="Google Shape;2083;p433"/>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084" name="Shape 2084"/>
        <p:cNvGrpSpPr/>
        <p:nvPr/>
      </p:nvGrpSpPr>
      <p:grpSpPr>
        <a:xfrm>
          <a:off x="0" y="0"/>
          <a:ext cx="0" cy="0"/>
          <a:chOff x="0" y="0"/>
          <a:chExt cx="0" cy="0"/>
        </a:xfrm>
      </p:grpSpPr>
      <p:sp>
        <p:nvSpPr>
          <p:cNvPr id="2085" name="Google Shape;2085;p43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86" name="Google Shape;2086;p4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87" name="Google Shape;2087;p4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088" name="Shape 2088"/>
        <p:cNvGrpSpPr/>
        <p:nvPr/>
      </p:nvGrpSpPr>
      <p:grpSpPr>
        <a:xfrm>
          <a:off x="0" y="0"/>
          <a:ext cx="0" cy="0"/>
          <a:chOff x="0" y="0"/>
          <a:chExt cx="0" cy="0"/>
        </a:xfrm>
      </p:grpSpPr>
      <p:sp>
        <p:nvSpPr>
          <p:cNvPr id="2089" name="Google Shape;2089;p43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90" name="Google Shape;2090;p43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8" name="Shape 208"/>
        <p:cNvGrpSpPr/>
        <p:nvPr/>
      </p:nvGrpSpPr>
      <p:grpSpPr>
        <a:xfrm>
          <a:off x="0" y="0"/>
          <a:ext cx="0" cy="0"/>
          <a:chOff x="0" y="0"/>
          <a:chExt cx="0" cy="0"/>
        </a:xfrm>
      </p:grpSpPr>
      <p:sp>
        <p:nvSpPr>
          <p:cNvPr id="209" name="Google Shape;209;p44"/>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10" name="Google Shape;210;p4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091" name="Shape 2091"/>
        <p:cNvGrpSpPr/>
        <p:nvPr/>
      </p:nvGrpSpPr>
      <p:grpSpPr>
        <a:xfrm>
          <a:off x="0" y="0"/>
          <a:ext cx="0" cy="0"/>
          <a:chOff x="0" y="0"/>
          <a:chExt cx="0" cy="0"/>
        </a:xfrm>
      </p:grpSpPr>
      <p:sp>
        <p:nvSpPr>
          <p:cNvPr id="2092" name="Google Shape;2092;p43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93" name="Google Shape;2093;p4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94" name="Google Shape;2094;p4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95" name="Google Shape;2095;p4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096" name="Shape 2096"/>
        <p:cNvGrpSpPr/>
        <p:nvPr/>
      </p:nvGrpSpPr>
      <p:grpSpPr>
        <a:xfrm>
          <a:off x="0" y="0"/>
          <a:ext cx="0" cy="0"/>
          <a:chOff x="0" y="0"/>
          <a:chExt cx="0" cy="0"/>
        </a:xfrm>
      </p:grpSpPr>
      <p:sp>
        <p:nvSpPr>
          <p:cNvPr id="2097" name="Google Shape;2097;p43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98" name="Google Shape;2098;p43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99" name="Google Shape;2099;p43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100" name="Google Shape;2100;p43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101" name="Google Shape;2101;p43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102" name="Google Shape;2102;p43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103" name="Shape 2103"/>
        <p:cNvGrpSpPr/>
        <p:nvPr/>
      </p:nvGrpSpPr>
      <p:grpSpPr>
        <a:xfrm>
          <a:off x="0" y="0"/>
          <a:ext cx="0" cy="0"/>
          <a:chOff x="0" y="0"/>
          <a:chExt cx="0" cy="0"/>
        </a:xfrm>
      </p:grpSpPr>
      <p:sp>
        <p:nvSpPr>
          <p:cNvPr id="2104" name="Google Shape;2104;p438"/>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05" name="Google Shape;2105;p43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106" name="Shape 2106"/>
        <p:cNvGrpSpPr/>
        <p:nvPr/>
      </p:nvGrpSpPr>
      <p:grpSpPr>
        <a:xfrm>
          <a:off x="0" y="0"/>
          <a:ext cx="0" cy="0"/>
          <a:chOff x="0" y="0"/>
          <a:chExt cx="0" cy="0"/>
        </a:xfrm>
      </p:grpSpPr>
      <p:sp>
        <p:nvSpPr>
          <p:cNvPr id="2107" name="Google Shape;2107;p4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108" name="Shape 2108"/>
        <p:cNvGrpSpPr/>
        <p:nvPr/>
      </p:nvGrpSpPr>
      <p:grpSpPr>
        <a:xfrm>
          <a:off x="0" y="0"/>
          <a:ext cx="0" cy="0"/>
          <a:chOff x="0" y="0"/>
          <a:chExt cx="0" cy="0"/>
        </a:xfrm>
      </p:grpSpPr>
      <p:sp>
        <p:nvSpPr>
          <p:cNvPr id="2109" name="Google Shape;2109;p4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110" name="Shape 2110"/>
        <p:cNvGrpSpPr/>
        <p:nvPr/>
      </p:nvGrpSpPr>
      <p:grpSpPr>
        <a:xfrm>
          <a:off x="0" y="0"/>
          <a:ext cx="0" cy="0"/>
          <a:chOff x="0" y="0"/>
          <a:chExt cx="0" cy="0"/>
        </a:xfrm>
      </p:grpSpPr>
      <p:sp>
        <p:nvSpPr>
          <p:cNvPr id="2111" name="Google Shape;2111;p44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112" name="Google Shape;2112;p44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13" name="Google Shape;2113;p44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14" name="Google Shape;2114;p44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115" name="Shape 2115"/>
        <p:cNvGrpSpPr/>
        <p:nvPr/>
      </p:nvGrpSpPr>
      <p:grpSpPr>
        <a:xfrm>
          <a:off x="0" y="0"/>
          <a:ext cx="0" cy="0"/>
          <a:chOff x="0" y="0"/>
          <a:chExt cx="0" cy="0"/>
        </a:xfrm>
      </p:grpSpPr>
      <p:sp>
        <p:nvSpPr>
          <p:cNvPr id="2116" name="Google Shape;2116;p442"/>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117" name="Google Shape;2117;p44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18" name="Google Shape;2118;p44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119" name="Google Shape;2119;p44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120" name="Shape 2120"/>
        <p:cNvGrpSpPr/>
        <p:nvPr/>
      </p:nvGrpSpPr>
      <p:grpSpPr>
        <a:xfrm>
          <a:off x="0" y="0"/>
          <a:ext cx="0" cy="0"/>
          <a:chOff x="0" y="0"/>
          <a:chExt cx="0" cy="0"/>
        </a:xfrm>
      </p:grpSpPr>
      <p:sp>
        <p:nvSpPr>
          <p:cNvPr id="2121" name="Google Shape;2121;p44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22" name="Google Shape;2122;p44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123" name="Google Shape;2123;p44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124" name="Shape 2124"/>
        <p:cNvGrpSpPr/>
        <p:nvPr/>
      </p:nvGrpSpPr>
      <p:grpSpPr>
        <a:xfrm>
          <a:off x="0" y="0"/>
          <a:ext cx="0" cy="0"/>
          <a:chOff x="0" y="0"/>
          <a:chExt cx="0" cy="0"/>
        </a:xfrm>
      </p:grpSpPr>
      <p:sp>
        <p:nvSpPr>
          <p:cNvPr id="2125" name="Google Shape;2125;p444"/>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126" name="Google Shape;2126;p44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127" name="Shape 2127"/>
        <p:cNvGrpSpPr/>
        <p:nvPr/>
      </p:nvGrpSpPr>
      <p:grpSpPr>
        <a:xfrm>
          <a:off x="0" y="0"/>
          <a:ext cx="0" cy="0"/>
          <a:chOff x="0" y="0"/>
          <a:chExt cx="0" cy="0"/>
        </a:xfrm>
      </p:grpSpPr>
      <p:sp>
        <p:nvSpPr>
          <p:cNvPr id="2128" name="Google Shape;2128;p4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11" name="Shape 211"/>
        <p:cNvGrpSpPr/>
        <p:nvPr/>
      </p:nvGrpSpPr>
      <p:grpSpPr>
        <a:xfrm>
          <a:off x="0" y="0"/>
          <a:ext cx="0" cy="0"/>
          <a:chOff x="0" y="0"/>
          <a:chExt cx="0" cy="0"/>
        </a:xfrm>
      </p:grpSpPr>
      <p:sp>
        <p:nvSpPr>
          <p:cNvPr id="212" name="Google Shape;212;p45"/>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129" name="Shape 2129"/>
        <p:cNvGrpSpPr/>
        <p:nvPr/>
      </p:nvGrpSpPr>
      <p:grpSpPr>
        <a:xfrm>
          <a:off x="0" y="0"/>
          <a:ext cx="0" cy="0"/>
          <a:chOff x="0" y="0"/>
          <a:chExt cx="0" cy="0"/>
        </a:xfrm>
      </p:grpSpPr>
      <p:sp>
        <p:nvSpPr>
          <p:cNvPr id="2130" name="Google Shape;2130;p446"/>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131" name="Google Shape;2131;p446"/>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132" name="Google Shape;2132;p446"/>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33" name="Google Shape;2133;p446"/>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134" name="Shape 2134"/>
        <p:cNvGrpSpPr/>
        <p:nvPr/>
      </p:nvGrpSpPr>
      <p:grpSpPr>
        <a:xfrm>
          <a:off x="0" y="0"/>
          <a:ext cx="0" cy="0"/>
          <a:chOff x="0" y="0"/>
          <a:chExt cx="0" cy="0"/>
        </a:xfrm>
      </p:grpSpPr>
      <p:sp>
        <p:nvSpPr>
          <p:cNvPr id="2135" name="Google Shape;2135;p44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136" name="Google Shape;2136;p44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137" name="Shape 2137"/>
        <p:cNvGrpSpPr/>
        <p:nvPr/>
      </p:nvGrpSpPr>
      <p:grpSpPr>
        <a:xfrm>
          <a:off x="0" y="0"/>
          <a:ext cx="0" cy="0"/>
          <a:chOff x="0" y="0"/>
          <a:chExt cx="0" cy="0"/>
        </a:xfrm>
      </p:grpSpPr>
      <p:sp>
        <p:nvSpPr>
          <p:cNvPr id="2138" name="Google Shape;2138;p4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139" name="Shape 2139"/>
        <p:cNvGrpSpPr/>
        <p:nvPr/>
      </p:nvGrpSpPr>
      <p:grpSpPr>
        <a:xfrm>
          <a:off x="0" y="0"/>
          <a:ext cx="0" cy="0"/>
          <a:chOff x="0" y="0"/>
          <a:chExt cx="0" cy="0"/>
        </a:xfrm>
      </p:grpSpPr>
      <p:sp>
        <p:nvSpPr>
          <p:cNvPr id="2140" name="Google Shape;2140;p449"/>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41" name="Google Shape;2141;p449"/>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42" name="Google Shape;2142;p449"/>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43" name="Google Shape;2143;p449"/>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44" name="Google Shape;2144;p449"/>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145" name="Shape 2145"/>
        <p:cNvGrpSpPr/>
        <p:nvPr/>
      </p:nvGrpSpPr>
      <p:grpSpPr>
        <a:xfrm>
          <a:off x="0" y="0"/>
          <a:ext cx="0" cy="0"/>
          <a:chOff x="0" y="0"/>
          <a:chExt cx="0" cy="0"/>
        </a:xfrm>
      </p:grpSpPr>
      <p:sp>
        <p:nvSpPr>
          <p:cNvPr id="2146" name="Google Shape;2146;p45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147" name="Shape 2147"/>
        <p:cNvGrpSpPr/>
        <p:nvPr/>
      </p:nvGrpSpPr>
      <p:grpSpPr>
        <a:xfrm>
          <a:off x="0" y="0"/>
          <a:ext cx="0" cy="0"/>
          <a:chOff x="0" y="0"/>
          <a:chExt cx="0" cy="0"/>
        </a:xfrm>
      </p:grpSpPr>
      <p:sp>
        <p:nvSpPr>
          <p:cNvPr id="2148" name="Google Shape;2148;p45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149" name="Shape 2149"/>
        <p:cNvGrpSpPr/>
        <p:nvPr/>
      </p:nvGrpSpPr>
      <p:grpSpPr>
        <a:xfrm>
          <a:off x="0" y="0"/>
          <a:ext cx="0" cy="0"/>
          <a:chOff x="0" y="0"/>
          <a:chExt cx="0" cy="0"/>
        </a:xfrm>
      </p:grpSpPr>
      <p:sp>
        <p:nvSpPr>
          <p:cNvPr id="2150" name="Google Shape;2150;p45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1" name="Google Shape;2151;p452"/>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152" name="Shape 2152"/>
        <p:cNvGrpSpPr/>
        <p:nvPr/>
      </p:nvGrpSpPr>
      <p:grpSpPr>
        <a:xfrm>
          <a:off x="0" y="0"/>
          <a:ext cx="0" cy="0"/>
          <a:chOff x="0" y="0"/>
          <a:chExt cx="0" cy="0"/>
        </a:xfrm>
      </p:grpSpPr>
      <p:sp>
        <p:nvSpPr>
          <p:cNvPr id="2153" name="Google Shape;2153;p45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154" name="Google Shape;2154;p453"/>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2155" name="Shape 2155"/>
        <p:cNvGrpSpPr/>
        <p:nvPr/>
      </p:nvGrpSpPr>
      <p:grpSpPr>
        <a:xfrm>
          <a:off x="0" y="0"/>
          <a:ext cx="0" cy="0"/>
          <a:chOff x="0" y="0"/>
          <a:chExt cx="0" cy="0"/>
        </a:xfrm>
      </p:grpSpPr>
      <p:sp>
        <p:nvSpPr>
          <p:cNvPr id="2156" name="Google Shape;2156;p45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0" name="Shape 2160"/>
        <p:cNvGrpSpPr/>
        <p:nvPr/>
      </p:nvGrpSpPr>
      <p:grpSpPr>
        <a:xfrm>
          <a:off x="0" y="0"/>
          <a:ext cx="0" cy="0"/>
          <a:chOff x="0" y="0"/>
          <a:chExt cx="0" cy="0"/>
        </a:xfrm>
      </p:grpSpPr>
      <p:pic>
        <p:nvPicPr>
          <p:cNvPr id="2161" name="Google Shape;2161;p456"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2162" name="Google Shape;2162;p456"/>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2163" name="Google Shape;2163;p456"/>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164" name="Google Shape;2164;p456"/>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165" name="Google Shape;2165;p456"/>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66" name="Google Shape;2166;p456"/>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3" name="Shape 213"/>
        <p:cNvGrpSpPr/>
        <p:nvPr/>
      </p:nvGrpSpPr>
      <p:grpSpPr>
        <a:xfrm>
          <a:off x="0" y="0"/>
          <a:ext cx="0" cy="0"/>
          <a:chOff x="0" y="0"/>
          <a:chExt cx="0" cy="0"/>
        </a:xfrm>
      </p:grpSpPr>
      <p:sp>
        <p:nvSpPr>
          <p:cNvPr id="214" name="Google Shape;214;p4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5" name="Google Shape;215;p4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167" name="Shape 2167"/>
        <p:cNvGrpSpPr/>
        <p:nvPr/>
      </p:nvGrpSpPr>
      <p:grpSpPr>
        <a:xfrm>
          <a:off x="0" y="0"/>
          <a:ext cx="0" cy="0"/>
          <a:chOff x="0" y="0"/>
          <a:chExt cx="0" cy="0"/>
        </a:xfrm>
      </p:grpSpPr>
      <p:pic>
        <p:nvPicPr>
          <p:cNvPr id="2168" name="Google Shape;2168;p457"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2169" name="Google Shape;2169;p457"/>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170" name="Google Shape;2170;p457"/>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71" name="Google Shape;2171;p457"/>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172" name="Shape 2172"/>
        <p:cNvGrpSpPr/>
        <p:nvPr/>
      </p:nvGrpSpPr>
      <p:grpSpPr>
        <a:xfrm>
          <a:off x="0" y="0"/>
          <a:ext cx="0" cy="0"/>
          <a:chOff x="0" y="0"/>
          <a:chExt cx="0" cy="0"/>
        </a:xfrm>
      </p:grpSpPr>
      <p:pic>
        <p:nvPicPr>
          <p:cNvPr id="2173" name="Google Shape;2173;p458"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174" name="Google Shape;2174;p458"/>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175" name="Shape 2175"/>
        <p:cNvGrpSpPr/>
        <p:nvPr/>
      </p:nvGrpSpPr>
      <p:grpSpPr>
        <a:xfrm>
          <a:off x="0" y="0"/>
          <a:ext cx="0" cy="0"/>
          <a:chOff x="0" y="0"/>
          <a:chExt cx="0" cy="0"/>
        </a:xfrm>
      </p:grpSpPr>
      <p:grpSp>
        <p:nvGrpSpPr>
          <p:cNvPr id="2176" name="Google Shape;2176;p459"/>
          <p:cNvGrpSpPr/>
          <p:nvPr/>
        </p:nvGrpSpPr>
        <p:grpSpPr>
          <a:xfrm>
            <a:off x="0" y="0"/>
            <a:ext cx="9143998" cy="5714776"/>
            <a:chOff x="0" y="-2"/>
            <a:chExt cx="10973237" cy="6858005"/>
          </a:xfrm>
        </p:grpSpPr>
        <p:pic>
          <p:nvPicPr>
            <p:cNvPr id="2177" name="Google Shape;2177;p459"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178" name="Google Shape;2178;p459"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179" name="Google Shape;2179;p459"/>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180" name="Google Shape;2180;p459"/>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181" name="Google Shape;2181;p459"/>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82" name="Shape 2182"/>
        <p:cNvGrpSpPr/>
        <p:nvPr/>
      </p:nvGrpSpPr>
      <p:grpSpPr>
        <a:xfrm>
          <a:off x="0" y="0"/>
          <a:ext cx="0" cy="0"/>
          <a:chOff x="0" y="0"/>
          <a:chExt cx="0" cy="0"/>
        </a:xfrm>
      </p:grpSpPr>
      <p:sp>
        <p:nvSpPr>
          <p:cNvPr id="2183" name="Google Shape;2183;p460"/>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2184" name="Google Shape;2184;p460"/>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185" name="Shape 2185"/>
        <p:cNvGrpSpPr/>
        <p:nvPr/>
      </p:nvGrpSpPr>
      <p:grpSpPr>
        <a:xfrm>
          <a:off x="0" y="0"/>
          <a:ext cx="0" cy="0"/>
          <a:chOff x="0" y="0"/>
          <a:chExt cx="0" cy="0"/>
        </a:xfrm>
      </p:grpSpPr>
      <p:sp>
        <p:nvSpPr>
          <p:cNvPr id="2186" name="Google Shape;2186;p461"/>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87" name="Google Shape;2187;p461"/>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2188" name="Google Shape;2188;p46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9" name="Shape 2189"/>
        <p:cNvGrpSpPr/>
        <p:nvPr/>
      </p:nvGrpSpPr>
      <p:grpSpPr>
        <a:xfrm>
          <a:off x="0" y="0"/>
          <a:ext cx="0" cy="0"/>
          <a:chOff x="0" y="0"/>
          <a:chExt cx="0" cy="0"/>
        </a:xfrm>
      </p:grpSpPr>
      <p:sp>
        <p:nvSpPr>
          <p:cNvPr id="2190" name="Google Shape;2190;p46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191" name="Shape 2191"/>
        <p:cNvGrpSpPr/>
        <p:nvPr/>
      </p:nvGrpSpPr>
      <p:grpSpPr>
        <a:xfrm>
          <a:off x="0" y="0"/>
          <a:ext cx="0" cy="0"/>
          <a:chOff x="0" y="0"/>
          <a:chExt cx="0" cy="0"/>
        </a:xfrm>
      </p:grpSpPr>
      <p:sp>
        <p:nvSpPr>
          <p:cNvPr id="2192" name="Google Shape;2192;p46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93" name="Google Shape;2193;p463"/>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194" name="Shape 2194"/>
        <p:cNvGrpSpPr/>
        <p:nvPr/>
      </p:nvGrpSpPr>
      <p:grpSpPr>
        <a:xfrm>
          <a:off x="0" y="0"/>
          <a:ext cx="0" cy="0"/>
          <a:chOff x="0" y="0"/>
          <a:chExt cx="0" cy="0"/>
        </a:xfrm>
      </p:grpSpPr>
      <p:sp>
        <p:nvSpPr>
          <p:cNvPr id="2195" name="Google Shape;2195;p464"/>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196" name="Shape 2196"/>
        <p:cNvGrpSpPr/>
        <p:nvPr/>
      </p:nvGrpSpPr>
      <p:grpSpPr>
        <a:xfrm>
          <a:off x="0" y="0"/>
          <a:ext cx="0" cy="0"/>
          <a:chOff x="0" y="0"/>
          <a:chExt cx="0" cy="0"/>
        </a:xfrm>
      </p:grpSpPr>
      <p:sp>
        <p:nvSpPr>
          <p:cNvPr id="2197" name="Google Shape;2197;p465"/>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5"/>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199" name="Google Shape;2199;p465"/>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200" name="Google Shape;2200;p465"/>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01" name="Shape 220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6" name="Shape 216"/>
        <p:cNvGrpSpPr/>
        <p:nvPr/>
      </p:nvGrpSpPr>
      <p:grpSpPr>
        <a:xfrm>
          <a:off x="0" y="0"/>
          <a:ext cx="0" cy="0"/>
          <a:chOff x="0" y="0"/>
          <a:chExt cx="0" cy="0"/>
        </a:xfrm>
      </p:grpSpPr>
      <p:sp>
        <p:nvSpPr>
          <p:cNvPr id="217" name="Google Shape;217;p4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8" name="Google Shape;218;p4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 name="Google Shape;219;p4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0" name="Google Shape;220;p4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202" name="Shape 2202"/>
        <p:cNvGrpSpPr/>
        <p:nvPr/>
      </p:nvGrpSpPr>
      <p:grpSpPr>
        <a:xfrm>
          <a:off x="0" y="0"/>
          <a:ext cx="0" cy="0"/>
          <a:chOff x="0" y="0"/>
          <a:chExt cx="0" cy="0"/>
        </a:xfrm>
      </p:grpSpPr>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203" name="Shape 2203"/>
        <p:cNvGrpSpPr/>
        <p:nvPr/>
      </p:nvGrpSpPr>
      <p:grpSpPr>
        <a:xfrm>
          <a:off x="0" y="0"/>
          <a:ext cx="0" cy="0"/>
          <a:chOff x="0" y="0"/>
          <a:chExt cx="0" cy="0"/>
        </a:xfrm>
      </p:grpSpPr>
      <p:sp>
        <p:nvSpPr>
          <p:cNvPr id="2204" name="Google Shape;2204;p46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05" name="Google Shape;2205;p46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06" name="Google Shape;2206;p468"/>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07" name="Google Shape;2207;p468"/>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208" name="Shape 2208"/>
        <p:cNvGrpSpPr/>
        <p:nvPr/>
      </p:nvGrpSpPr>
      <p:grpSpPr>
        <a:xfrm>
          <a:off x="0" y="0"/>
          <a:ext cx="0" cy="0"/>
          <a:chOff x="0" y="0"/>
          <a:chExt cx="0" cy="0"/>
        </a:xfrm>
      </p:grpSpPr>
      <p:sp>
        <p:nvSpPr>
          <p:cNvPr id="2209" name="Google Shape;2209;p46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10" name="Google Shape;2210;p469"/>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11" name="Google Shape;2211;p469"/>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12" name="Google Shape;2212;p469"/>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13" name="Google Shape;2213;p469"/>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214" name="Shape 2214"/>
        <p:cNvGrpSpPr/>
        <p:nvPr/>
      </p:nvGrpSpPr>
      <p:grpSpPr>
        <a:xfrm>
          <a:off x="0" y="0"/>
          <a:ext cx="0" cy="0"/>
          <a:chOff x="0" y="0"/>
          <a:chExt cx="0" cy="0"/>
        </a:xfrm>
      </p:grpSpPr>
      <p:sp>
        <p:nvSpPr>
          <p:cNvPr id="2215" name="Google Shape;2215;p470"/>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216" name="Google Shape;2216;p470"/>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217" name="Shape 2217"/>
        <p:cNvGrpSpPr/>
        <p:nvPr/>
      </p:nvGrpSpPr>
      <p:grpSpPr>
        <a:xfrm>
          <a:off x="0" y="0"/>
          <a:ext cx="0" cy="0"/>
          <a:chOff x="0" y="0"/>
          <a:chExt cx="0" cy="0"/>
        </a:xfrm>
      </p:grpSpPr>
      <p:sp>
        <p:nvSpPr>
          <p:cNvPr id="2218" name="Google Shape;2218;p471"/>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19" name="Google Shape;2219;p471"/>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220" name="Shape 2220"/>
        <p:cNvGrpSpPr/>
        <p:nvPr/>
      </p:nvGrpSpPr>
      <p:grpSpPr>
        <a:xfrm>
          <a:off x="0" y="0"/>
          <a:ext cx="0" cy="0"/>
          <a:chOff x="0" y="0"/>
          <a:chExt cx="0" cy="0"/>
        </a:xfrm>
      </p:grpSpPr>
      <p:sp>
        <p:nvSpPr>
          <p:cNvPr id="2221" name="Google Shape;2221;p472"/>
          <p:cNvSpPr/>
          <p:nvPr>
            <p:ph idx="2" type="pic"/>
          </p:nvPr>
        </p:nvSpPr>
        <p:spPr>
          <a:xfrm>
            <a:off x="76200" y="91667"/>
            <a:ext cx="4495800" cy="5531700"/>
          </a:xfrm>
          <a:prstGeom prst="roundRect">
            <a:avLst>
              <a:gd fmla="val 16667" name="adj"/>
            </a:avLst>
          </a:prstGeom>
          <a:noFill/>
          <a:ln>
            <a:noFill/>
          </a:ln>
        </p:spPr>
      </p:sp>
      <p:sp>
        <p:nvSpPr>
          <p:cNvPr id="2222" name="Google Shape;2222;p472"/>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23" name="Google Shape;2223;p472"/>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24" name="Google Shape;2224;p472"/>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225" name="Shape 2225"/>
        <p:cNvGrpSpPr/>
        <p:nvPr/>
      </p:nvGrpSpPr>
      <p:grpSpPr>
        <a:xfrm>
          <a:off x="0" y="0"/>
          <a:ext cx="0" cy="0"/>
          <a:chOff x="0" y="0"/>
          <a:chExt cx="0" cy="0"/>
        </a:xfrm>
      </p:grpSpPr>
      <p:sp>
        <p:nvSpPr>
          <p:cNvPr id="2226" name="Google Shape;2226;p473"/>
          <p:cNvSpPr/>
          <p:nvPr>
            <p:ph idx="2" type="pic"/>
          </p:nvPr>
        </p:nvSpPr>
        <p:spPr>
          <a:xfrm>
            <a:off x="4572000" y="91667"/>
            <a:ext cx="4495800" cy="5531700"/>
          </a:xfrm>
          <a:prstGeom prst="roundRect">
            <a:avLst>
              <a:gd fmla="val 16667" name="adj"/>
            </a:avLst>
          </a:prstGeom>
          <a:noFill/>
          <a:ln>
            <a:noFill/>
          </a:ln>
        </p:spPr>
      </p:sp>
      <p:sp>
        <p:nvSpPr>
          <p:cNvPr id="2227" name="Google Shape;2227;p473"/>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28" name="Google Shape;2228;p473"/>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29" name="Google Shape;2229;p473"/>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230" name="Shape 2230"/>
        <p:cNvGrpSpPr/>
        <p:nvPr/>
      </p:nvGrpSpPr>
      <p:grpSpPr>
        <a:xfrm>
          <a:off x="0" y="0"/>
          <a:ext cx="0" cy="0"/>
          <a:chOff x="0" y="0"/>
          <a:chExt cx="0" cy="0"/>
        </a:xfrm>
      </p:grpSpPr>
      <p:sp>
        <p:nvSpPr>
          <p:cNvPr id="2231" name="Google Shape;2231;p474"/>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232" name="Google Shape;2232;p474"/>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33" name="Google Shape;2233;p474"/>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234" name="Shape 2234"/>
        <p:cNvGrpSpPr/>
        <p:nvPr/>
      </p:nvGrpSpPr>
      <p:grpSpPr>
        <a:xfrm>
          <a:off x="0" y="0"/>
          <a:ext cx="0" cy="0"/>
          <a:chOff x="0" y="0"/>
          <a:chExt cx="0" cy="0"/>
        </a:xfrm>
      </p:grpSpPr>
      <p:sp>
        <p:nvSpPr>
          <p:cNvPr id="2235" name="Google Shape;2235;p475"/>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236" name="Google Shape;2236;p475"/>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37" name="Google Shape;2237;p475"/>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2238" name="Shape 2238"/>
        <p:cNvGrpSpPr/>
        <p:nvPr/>
      </p:nvGrpSpPr>
      <p:grpSpPr>
        <a:xfrm>
          <a:off x="0" y="0"/>
          <a:ext cx="0" cy="0"/>
          <a:chOff x="0" y="0"/>
          <a:chExt cx="0" cy="0"/>
        </a:xfrm>
      </p:grpSpPr>
      <p:sp>
        <p:nvSpPr>
          <p:cNvPr id="2239" name="Google Shape;2239;p47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40" name="Google Shape;2240;p47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21" name="Shape 221"/>
        <p:cNvGrpSpPr/>
        <p:nvPr/>
      </p:nvGrpSpPr>
      <p:grpSpPr>
        <a:xfrm>
          <a:off x="0" y="0"/>
          <a:ext cx="0" cy="0"/>
          <a:chOff x="0" y="0"/>
          <a:chExt cx="0" cy="0"/>
        </a:xfrm>
      </p:grpSpPr>
      <p:sp>
        <p:nvSpPr>
          <p:cNvPr id="222" name="Google Shape;222;p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3" name="Google Shape;223;p48"/>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241" name="Shape 2241"/>
        <p:cNvGrpSpPr/>
        <p:nvPr/>
      </p:nvGrpSpPr>
      <p:grpSpPr>
        <a:xfrm>
          <a:off x="0" y="0"/>
          <a:ext cx="0" cy="0"/>
          <a:chOff x="0" y="0"/>
          <a:chExt cx="0" cy="0"/>
        </a:xfrm>
      </p:grpSpPr>
      <p:sp>
        <p:nvSpPr>
          <p:cNvPr id="2242" name="Google Shape;2242;p477"/>
          <p:cNvSpPr/>
          <p:nvPr>
            <p:ph idx="2" type="pic"/>
          </p:nvPr>
        </p:nvSpPr>
        <p:spPr>
          <a:xfrm>
            <a:off x="0" y="2900000"/>
            <a:ext cx="9144000" cy="2814900"/>
          </a:xfrm>
          <a:prstGeom prst="roundRect">
            <a:avLst>
              <a:gd fmla="val 1254" name="adj"/>
            </a:avLst>
          </a:prstGeom>
          <a:noFill/>
          <a:ln>
            <a:noFill/>
          </a:ln>
        </p:spPr>
      </p:sp>
      <p:sp>
        <p:nvSpPr>
          <p:cNvPr id="2243" name="Google Shape;2243;p477"/>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244" name="Google Shape;2244;p477"/>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45" name="Google Shape;2245;p477"/>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246" name="Shape 2246"/>
        <p:cNvGrpSpPr/>
        <p:nvPr/>
      </p:nvGrpSpPr>
      <p:grpSpPr>
        <a:xfrm>
          <a:off x="0" y="0"/>
          <a:ext cx="0" cy="0"/>
          <a:chOff x="0" y="0"/>
          <a:chExt cx="0" cy="0"/>
        </a:xfrm>
      </p:grpSpPr>
      <p:sp>
        <p:nvSpPr>
          <p:cNvPr id="2247" name="Google Shape;2247;p478"/>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248" name="Google Shape;2248;p478"/>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249" name="Shape 2249"/>
        <p:cNvGrpSpPr/>
        <p:nvPr/>
      </p:nvGrpSpPr>
      <p:grpSpPr>
        <a:xfrm>
          <a:off x="0" y="0"/>
          <a:ext cx="0" cy="0"/>
          <a:chOff x="0" y="0"/>
          <a:chExt cx="0" cy="0"/>
        </a:xfrm>
      </p:grpSpPr>
      <p:sp>
        <p:nvSpPr>
          <p:cNvPr id="2250" name="Google Shape;2250;p479"/>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51" name="Google Shape;2251;p479"/>
          <p:cNvSpPr/>
          <p:nvPr>
            <p:ph idx="2" type="pic"/>
          </p:nvPr>
        </p:nvSpPr>
        <p:spPr>
          <a:xfrm>
            <a:off x="0" y="0"/>
            <a:ext cx="9144000" cy="2814900"/>
          </a:xfrm>
          <a:prstGeom prst="roundRect">
            <a:avLst>
              <a:gd fmla="val 1254" name="adj"/>
            </a:avLst>
          </a:prstGeom>
          <a:noFill/>
          <a:ln>
            <a:noFill/>
          </a:ln>
        </p:spPr>
      </p:sp>
      <p:sp>
        <p:nvSpPr>
          <p:cNvPr id="2252" name="Google Shape;2252;p479"/>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253" name="Google Shape;2253;p479"/>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54" name="Google Shape;2254;p479"/>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255" name="Shape 2255"/>
        <p:cNvGrpSpPr/>
        <p:nvPr/>
      </p:nvGrpSpPr>
      <p:grpSpPr>
        <a:xfrm>
          <a:off x="0" y="0"/>
          <a:ext cx="0" cy="0"/>
          <a:chOff x="0" y="0"/>
          <a:chExt cx="0" cy="0"/>
        </a:xfrm>
      </p:grpSpPr>
      <p:sp>
        <p:nvSpPr>
          <p:cNvPr id="2256" name="Google Shape;2256;p480"/>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57" name="Google Shape;2257;p480"/>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58" name="Google Shape;2258;p480"/>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59" name="Google Shape;2259;p480"/>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260" name="Google Shape;2260;p480"/>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261" name="Google Shape;2261;p480"/>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262" name="Google Shape;2262;p480"/>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263" name="Shape 2263"/>
        <p:cNvGrpSpPr/>
        <p:nvPr/>
      </p:nvGrpSpPr>
      <p:grpSpPr>
        <a:xfrm>
          <a:off x="0" y="0"/>
          <a:ext cx="0" cy="0"/>
          <a:chOff x="0" y="0"/>
          <a:chExt cx="0" cy="0"/>
        </a:xfrm>
      </p:grpSpPr>
      <p:sp>
        <p:nvSpPr>
          <p:cNvPr id="2264" name="Google Shape;2264;p481"/>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65" name="Google Shape;2265;p481"/>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266" name="Google Shape;2266;p481"/>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267" name="Google Shape;2267;p481"/>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68" name="Google Shape;2268;p481"/>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269" name="Shape 2269"/>
        <p:cNvGrpSpPr/>
        <p:nvPr/>
      </p:nvGrpSpPr>
      <p:grpSpPr>
        <a:xfrm>
          <a:off x="0" y="0"/>
          <a:ext cx="0" cy="0"/>
          <a:chOff x="0" y="0"/>
          <a:chExt cx="0" cy="0"/>
        </a:xfrm>
      </p:grpSpPr>
      <p:sp>
        <p:nvSpPr>
          <p:cNvPr id="2270" name="Google Shape;2270;p48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71" name="Google Shape;2271;p482"/>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72" name="Google Shape;2272;p482"/>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73" name="Google Shape;2273;p482"/>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74" name="Google Shape;2274;p482"/>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75" name="Google Shape;2275;p482"/>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76" name="Google Shape;2276;p482"/>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77" name="Google Shape;2277;p482"/>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78" name="Google Shape;2278;p482"/>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79" name="Google Shape;2279;p482"/>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280" name="Shape 2280"/>
        <p:cNvGrpSpPr/>
        <p:nvPr/>
      </p:nvGrpSpPr>
      <p:grpSpPr>
        <a:xfrm>
          <a:off x="0" y="0"/>
          <a:ext cx="0" cy="0"/>
          <a:chOff x="0" y="0"/>
          <a:chExt cx="0" cy="0"/>
        </a:xfrm>
      </p:grpSpPr>
      <p:pic>
        <p:nvPicPr>
          <p:cNvPr id="2281" name="Google Shape;2281;p483"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2282" name="Google Shape;2282;p483"/>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2283" name="Shape 2283"/>
        <p:cNvGrpSpPr/>
        <p:nvPr/>
      </p:nvGrpSpPr>
      <p:grpSpPr>
        <a:xfrm>
          <a:off x="0" y="0"/>
          <a:ext cx="0" cy="0"/>
          <a:chOff x="0" y="0"/>
          <a:chExt cx="0" cy="0"/>
        </a:xfrm>
      </p:grpSpPr>
      <p:sp>
        <p:nvSpPr>
          <p:cNvPr id="2284" name="Google Shape;2284;p484"/>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285" name="Google Shape;2285;p48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86" name="Google Shape;2286;p484"/>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2287" name="Shape 2287"/>
        <p:cNvGrpSpPr/>
        <p:nvPr/>
      </p:nvGrpSpPr>
      <p:grpSpPr>
        <a:xfrm>
          <a:off x="0" y="0"/>
          <a:ext cx="0" cy="0"/>
          <a:chOff x="0" y="0"/>
          <a:chExt cx="0" cy="0"/>
        </a:xfrm>
      </p:grpSpPr>
      <p:sp>
        <p:nvSpPr>
          <p:cNvPr id="2288" name="Google Shape;2288;p48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289" name="Google Shape;2289;p48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90" name="Google Shape;2290;p48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291" name="Shape 2291"/>
        <p:cNvGrpSpPr/>
        <p:nvPr/>
      </p:nvGrpSpPr>
      <p:grpSpPr>
        <a:xfrm>
          <a:off x="0" y="0"/>
          <a:ext cx="0" cy="0"/>
          <a:chOff x="0" y="0"/>
          <a:chExt cx="0" cy="0"/>
        </a:xfrm>
      </p:grpSpPr>
      <p:pic>
        <p:nvPicPr>
          <p:cNvPr id="2292" name="Google Shape;2292;p486"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2293" name="Google Shape;2293;p486"/>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94" name="Google Shape;2294;p486"/>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Title + Subtitle_1">
    <p:bg>
      <p:bgPr>
        <a:solidFill>
          <a:schemeClr val="accent2"/>
        </a:solidFill>
      </p:bgPr>
    </p:bg>
    <p:spTree>
      <p:nvGrpSpPr>
        <p:cNvPr id="224" name="Shape 224"/>
        <p:cNvGrpSpPr/>
        <p:nvPr/>
      </p:nvGrpSpPr>
      <p:grpSpPr>
        <a:xfrm>
          <a:off x="0" y="0"/>
          <a:ext cx="0" cy="0"/>
          <a:chOff x="0" y="0"/>
          <a:chExt cx="0" cy="0"/>
        </a:xfrm>
      </p:grpSpPr>
      <p:sp>
        <p:nvSpPr>
          <p:cNvPr id="225" name="Google Shape;225;p49"/>
          <p:cNvSpPr/>
          <p:nvPr>
            <p:ph idx="2" type="pic"/>
          </p:nvPr>
        </p:nvSpPr>
        <p:spPr>
          <a:xfrm>
            <a:off x="457200" y="1524000"/>
            <a:ext cx="1827300" cy="1827300"/>
          </a:xfrm>
          <a:prstGeom prst="roundRect">
            <a:avLst>
              <a:gd fmla="val 4137" name="adj"/>
            </a:avLst>
          </a:prstGeom>
          <a:noFill/>
          <a:ln>
            <a:noFill/>
          </a:ln>
        </p:spPr>
      </p:sp>
      <p:sp>
        <p:nvSpPr>
          <p:cNvPr id="226" name="Google Shape;226;p49"/>
          <p:cNvSpPr/>
          <p:nvPr>
            <p:ph idx="3" type="pic"/>
          </p:nvPr>
        </p:nvSpPr>
        <p:spPr>
          <a:xfrm>
            <a:off x="2591313" y="1524000"/>
            <a:ext cx="1827300" cy="1827300"/>
          </a:xfrm>
          <a:prstGeom prst="roundRect">
            <a:avLst>
              <a:gd fmla="val 4137" name="adj"/>
            </a:avLst>
          </a:prstGeom>
          <a:noFill/>
          <a:ln>
            <a:noFill/>
          </a:ln>
        </p:spPr>
      </p:sp>
      <p:sp>
        <p:nvSpPr>
          <p:cNvPr id="227" name="Google Shape;227;p49"/>
          <p:cNvSpPr/>
          <p:nvPr>
            <p:ph idx="4" type="pic"/>
          </p:nvPr>
        </p:nvSpPr>
        <p:spPr>
          <a:xfrm>
            <a:off x="4725450" y="1524000"/>
            <a:ext cx="1827300" cy="1827300"/>
          </a:xfrm>
          <a:prstGeom prst="roundRect">
            <a:avLst>
              <a:gd fmla="val 4137" name="adj"/>
            </a:avLst>
          </a:prstGeom>
          <a:noFill/>
          <a:ln>
            <a:noFill/>
          </a:ln>
        </p:spPr>
      </p:sp>
      <p:sp>
        <p:nvSpPr>
          <p:cNvPr id="228" name="Google Shape;228;p49"/>
          <p:cNvSpPr/>
          <p:nvPr>
            <p:ph idx="5" type="pic"/>
          </p:nvPr>
        </p:nvSpPr>
        <p:spPr>
          <a:xfrm>
            <a:off x="6859563" y="1524000"/>
            <a:ext cx="1827300" cy="1827300"/>
          </a:xfrm>
          <a:prstGeom prst="roundRect">
            <a:avLst>
              <a:gd fmla="val 4137" name="adj"/>
            </a:avLst>
          </a:prstGeom>
          <a:noFill/>
          <a:ln>
            <a:noFill/>
          </a:ln>
        </p:spPr>
      </p:sp>
      <p:sp>
        <p:nvSpPr>
          <p:cNvPr id="229" name="Google Shape;229;p4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30" name="Google Shape;230;p49"/>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1" name="Google Shape;231;p49"/>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2" name="Google Shape;232;p49"/>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3" name="Google Shape;233;p49"/>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4" name="Google Shape;234;p49"/>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5" name="Google Shape;235;p49"/>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6" name="Google Shape;236;p49"/>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7" name="Google Shape;237;p49"/>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295" name="Shape 2295"/>
        <p:cNvGrpSpPr/>
        <p:nvPr/>
      </p:nvGrpSpPr>
      <p:grpSpPr>
        <a:xfrm>
          <a:off x="0" y="0"/>
          <a:ext cx="0" cy="0"/>
          <a:chOff x="0" y="0"/>
          <a:chExt cx="0" cy="0"/>
        </a:xfrm>
      </p:grpSpPr>
      <p:pic>
        <p:nvPicPr>
          <p:cNvPr id="2296" name="Google Shape;2296;p487"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2297" name="Google Shape;2297;p487"/>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2298" name="Google Shape;2298;p487"/>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299" name="Google Shape;2299;p487"/>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00" name="Google Shape;2300;p487"/>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301" name="Google Shape;2301;p487"/>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2302" name="Shape 2302"/>
        <p:cNvGrpSpPr/>
        <p:nvPr/>
      </p:nvGrpSpPr>
      <p:grpSpPr>
        <a:xfrm>
          <a:off x="0" y="0"/>
          <a:ext cx="0" cy="0"/>
          <a:chOff x="0" y="0"/>
          <a:chExt cx="0" cy="0"/>
        </a:xfrm>
      </p:grpSpPr>
      <p:sp>
        <p:nvSpPr>
          <p:cNvPr id="2303" name="Google Shape;2303;p48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04" name="Google Shape;2304;p488"/>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5" name="Google Shape;2305;p488"/>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06" name="Google Shape;2306;p48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07" name="Google Shape;2307;p488"/>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8" name="Google Shape;2308;p488"/>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09" name="Google Shape;2309;p488"/>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0" name="Google Shape;2310;p488"/>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11" name="Google Shape;2311;p488"/>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2" name="Google Shape;2312;p488"/>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2313" name="Shape 2313"/>
        <p:cNvGrpSpPr/>
        <p:nvPr/>
      </p:nvGrpSpPr>
      <p:grpSpPr>
        <a:xfrm>
          <a:off x="0" y="0"/>
          <a:ext cx="0" cy="0"/>
          <a:chOff x="0" y="0"/>
          <a:chExt cx="0" cy="0"/>
        </a:xfrm>
      </p:grpSpPr>
      <p:sp>
        <p:nvSpPr>
          <p:cNvPr id="2314" name="Google Shape;2314;p48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15" name="Google Shape;2315;p489"/>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6" name="Google Shape;2316;p489"/>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7" name="Google Shape;2317;p489"/>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8" name="Google Shape;2318;p489"/>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319" name="Google Shape;2319;p489"/>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320" name="Google Shape;2320;p489"/>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321" name="Google Shape;2321;p48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2322" name="Shape 2322"/>
        <p:cNvGrpSpPr/>
        <p:nvPr/>
      </p:nvGrpSpPr>
      <p:grpSpPr>
        <a:xfrm>
          <a:off x="0" y="0"/>
          <a:ext cx="0" cy="0"/>
          <a:chOff x="0" y="0"/>
          <a:chExt cx="0" cy="0"/>
        </a:xfrm>
      </p:grpSpPr>
      <p:sp>
        <p:nvSpPr>
          <p:cNvPr id="2323" name="Google Shape;2323;p49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24" name="Google Shape;2324;p490"/>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325" name="Shape 2325"/>
        <p:cNvGrpSpPr/>
        <p:nvPr/>
      </p:nvGrpSpPr>
      <p:grpSpPr>
        <a:xfrm>
          <a:off x="0" y="0"/>
          <a:ext cx="0" cy="0"/>
          <a:chOff x="0" y="0"/>
          <a:chExt cx="0" cy="0"/>
        </a:xfrm>
      </p:grpSpPr>
      <p:sp>
        <p:nvSpPr>
          <p:cNvPr id="2326" name="Google Shape;2326;p491"/>
          <p:cNvSpPr/>
          <p:nvPr>
            <p:ph idx="2" type="pic"/>
          </p:nvPr>
        </p:nvSpPr>
        <p:spPr>
          <a:xfrm>
            <a:off x="457200" y="1524000"/>
            <a:ext cx="1827300" cy="1827300"/>
          </a:xfrm>
          <a:prstGeom prst="roundRect">
            <a:avLst>
              <a:gd fmla="val 4137" name="adj"/>
            </a:avLst>
          </a:prstGeom>
          <a:noFill/>
          <a:ln>
            <a:noFill/>
          </a:ln>
        </p:spPr>
      </p:sp>
      <p:sp>
        <p:nvSpPr>
          <p:cNvPr id="2327" name="Google Shape;2327;p491"/>
          <p:cNvSpPr/>
          <p:nvPr>
            <p:ph idx="3" type="pic"/>
          </p:nvPr>
        </p:nvSpPr>
        <p:spPr>
          <a:xfrm>
            <a:off x="2591313" y="1524000"/>
            <a:ext cx="1827300" cy="1827300"/>
          </a:xfrm>
          <a:prstGeom prst="roundRect">
            <a:avLst>
              <a:gd fmla="val 4137" name="adj"/>
            </a:avLst>
          </a:prstGeom>
          <a:noFill/>
          <a:ln>
            <a:noFill/>
          </a:ln>
        </p:spPr>
      </p:sp>
      <p:sp>
        <p:nvSpPr>
          <p:cNvPr id="2328" name="Google Shape;2328;p491"/>
          <p:cNvSpPr/>
          <p:nvPr>
            <p:ph idx="4" type="pic"/>
          </p:nvPr>
        </p:nvSpPr>
        <p:spPr>
          <a:xfrm>
            <a:off x="4725450" y="1524000"/>
            <a:ext cx="1827300" cy="1827300"/>
          </a:xfrm>
          <a:prstGeom prst="roundRect">
            <a:avLst>
              <a:gd fmla="val 4137" name="adj"/>
            </a:avLst>
          </a:prstGeom>
          <a:noFill/>
          <a:ln>
            <a:noFill/>
          </a:ln>
        </p:spPr>
      </p:sp>
      <p:sp>
        <p:nvSpPr>
          <p:cNvPr id="2329" name="Google Shape;2329;p491"/>
          <p:cNvSpPr/>
          <p:nvPr>
            <p:ph idx="5" type="pic"/>
          </p:nvPr>
        </p:nvSpPr>
        <p:spPr>
          <a:xfrm>
            <a:off x="6859563" y="1524000"/>
            <a:ext cx="1827300" cy="1827300"/>
          </a:xfrm>
          <a:prstGeom prst="roundRect">
            <a:avLst>
              <a:gd fmla="val 4137" name="adj"/>
            </a:avLst>
          </a:prstGeom>
          <a:noFill/>
          <a:ln>
            <a:noFill/>
          </a:ln>
        </p:spPr>
      </p:sp>
      <p:sp>
        <p:nvSpPr>
          <p:cNvPr id="2330" name="Google Shape;2330;p49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331" name="Google Shape;2331;p491"/>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32" name="Google Shape;2332;p491"/>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33" name="Google Shape;2333;p491"/>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34" name="Google Shape;2334;p491"/>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335" name="Google Shape;2335;p491"/>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36" name="Google Shape;2336;p491"/>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37" name="Google Shape;2337;p491"/>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338" name="Google Shape;2338;p491"/>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339" name="Shape 2339"/>
        <p:cNvGrpSpPr/>
        <p:nvPr/>
      </p:nvGrpSpPr>
      <p:grpSpPr>
        <a:xfrm>
          <a:off x="0" y="0"/>
          <a:ext cx="0" cy="0"/>
          <a:chOff x="0" y="0"/>
          <a:chExt cx="0" cy="0"/>
        </a:xfrm>
      </p:grpSpPr>
      <p:sp>
        <p:nvSpPr>
          <p:cNvPr id="2340" name="Google Shape;2340;p492"/>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341" name="Google Shape;2341;p492"/>
          <p:cNvSpPr/>
          <p:nvPr>
            <p:ph idx="2" type="pic"/>
          </p:nvPr>
        </p:nvSpPr>
        <p:spPr>
          <a:xfrm flipH="1">
            <a:off x="953803" y="1184556"/>
            <a:ext cx="2664300" cy="3336300"/>
          </a:xfrm>
          <a:prstGeom prst="rect">
            <a:avLst/>
          </a:prstGeom>
          <a:noFill/>
          <a:ln>
            <a:noFill/>
          </a:ln>
        </p:spPr>
      </p:sp>
      <p:sp>
        <p:nvSpPr>
          <p:cNvPr id="2342" name="Google Shape;2342;p492"/>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43" name="Google Shape;2343;p492"/>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44" name="Google Shape;2344;p492"/>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2345" name="Shape 2345"/>
        <p:cNvGrpSpPr/>
        <p:nvPr/>
      </p:nvGrpSpPr>
      <p:grpSpPr>
        <a:xfrm>
          <a:off x="0" y="0"/>
          <a:ext cx="0" cy="0"/>
          <a:chOff x="0" y="0"/>
          <a:chExt cx="0" cy="0"/>
        </a:xfrm>
      </p:grpSpPr>
      <p:pic>
        <p:nvPicPr>
          <p:cNvPr id="2346" name="Google Shape;2346;p49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2347" name="Google Shape;2347;p49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348" name="Google Shape;2348;p49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49" name="Google Shape;2349;p49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350" name="Shape 2350"/>
        <p:cNvGrpSpPr/>
        <p:nvPr/>
      </p:nvGrpSpPr>
      <p:grpSpPr>
        <a:xfrm>
          <a:off x="0" y="0"/>
          <a:ext cx="0" cy="0"/>
          <a:chOff x="0" y="0"/>
          <a:chExt cx="0" cy="0"/>
        </a:xfrm>
      </p:grpSpPr>
      <p:sp>
        <p:nvSpPr>
          <p:cNvPr id="2351" name="Google Shape;2351;p49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52" name="Google Shape;2352;p49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353" name="Shape 2353"/>
        <p:cNvGrpSpPr/>
        <p:nvPr/>
      </p:nvGrpSpPr>
      <p:grpSpPr>
        <a:xfrm>
          <a:off x="0" y="0"/>
          <a:ext cx="0" cy="0"/>
          <a:chOff x="0" y="0"/>
          <a:chExt cx="0" cy="0"/>
        </a:xfrm>
      </p:grpSpPr>
      <p:sp>
        <p:nvSpPr>
          <p:cNvPr id="2354" name="Google Shape;2354;p49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55" name="Google Shape;2355;p495"/>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56" name="Google Shape;2356;p495"/>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357" name="Shape 2357"/>
        <p:cNvGrpSpPr/>
        <p:nvPr/>
      </p:nvGrpSpPr>
      <p:grpSpPr>
        <a:xfrm>
          <a:off x="0" y="0"/>
          <a:ext cx="0" cy="0"/>
          <a:chOff x="0" y="0"/>
          <a:chExt cx="0" cy="0"/>
        </a:xfrm>
      </p:grpSpPr>
      <p:sp>
        <p:nvSpPr>
          <p:cNvPr id="2358" name="Google Shape;2358;p49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59" name="Google Shape;2359;p496"/>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60" name="Google Shape;2360;p496"/>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1">
  <p:cSld name="TITLE_AND_BODY_1_1">
    <p:bg>
      <p:bgPr>
        <a:solidFill>
          <a:schemeClr val="accent2"/>
        </a:solidFill>
      </p:bgPr>
    </p:bg>
    <p:spTree>
      <p:nvGrpSpPr>
        <p:cNvPr id="238" name="Shape 238"/>
        <p:cNvGrpSpPr/>
        <p:nvPr/>
      </p:nvGrpSpPr>
      <p:grpSpPr>
        <a:xfrm>
          <a:off x="0" y="0"/>
          <a:ext cx="0" cy="0"/>
          <a:chOff x="0" y="0"/>
          <a:chExt cx="0" cy="0"/>
        </a:xfrm>
      </p:grpSpPr>
      <p:sp>
        <p:nvSpPr>
          <p:cNvPr id="239" name="Google Shape;239;p50"/>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40" name="Google Shape;240;p50"/>
          <p:cNvSpPr/>
          <p:nvPr>
            <p:ph idx="2" type="pic"/>
          </p:nvPr>
        </p:nvSpPr>
        <p:spPr>
          <a:xfrm flipH="1">
            <a:off x="953803" y="1184556"/>
            <a:ext cx="2664300" cy="3336300"/>
          </a:xfrm>
          <a:prstGeom prst="rect">
            <a:avLst/>
          </a:prstGeom>
          <a:noFill/>
          <a:ln>
            <a:noFill/>
          </a:ln>
        </p:spPr>
      </p:sp>
      <p:sp>
        <p:nvSpPr>
          <p:cNvPr id="241" name="Google Shape;241;p50"/>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2" name="Google Shape;242;p50"/>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3" name="Google Shape;243;p50"/>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361" name="Shape 2361"/>
        <p:cNvGrpSpPr/>
        <p:nvPr/>
      </p:nvGrpSpPr>
      <p:grpSpPr>
        <a:xfrm>
          <a:off x="0" y="0"/>
          <a:ext cx="0" cy="0"/>
          <a:chOff x="0" y="0"/>
          <a:chExt cx="0" cy="0"/>
        </a:xfrm>
      </p:grpSpPr>
      <p:sp>
        <p:nvSpPr>
          <p:cNvPr id="2362" name="Google Shape;2362;p49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63" name="Google Shape;2363;p497"/>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364" name="Shape 2364"/>
        <p:cNvGrpSpPr/>
        <p:nvPr/>
      </p:nvGrpSpPr>
      <p:grpSpPr>
        <a:xfrm>
          <a:off x="0" y="0"/>
          <a:ext cx="0" cy="0"/>
          <a:chOff x="0" y="0"/>
          <a:chExt cx="0" cy="0"/>
        </a:xfrm>
      </p:grpSpPr>
      <p:sp>
        <p:nvSpPr>
          <p:cNvPr id="2365" name="Google Shape;2365;p49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66" name="Google Shape;2366;p49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67" name="Google Shape;2367;p49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368" name="Shape 2368"/>
        <p:cNvGrpSpPr/>
        <p:nvPr/>
      </p:nvGrpSpPr>
      <p:grpSpPr>
        <a:xfrm>
          <a:off x="0" y="0"/>
          <a:ext cx="0" cy="0"/>
          <a:chOff x="0" y="0"/>
          <a:chExt cx="0" cy="0"/>
        </a:xfrm>
      </p:grpSpPr>
      <p:sp>
        <p:nvSpPr>
          <p:cNvPr id="2369" name="Google Shape;2369;p499"/>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70" name="Google Shape;2370;p49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71" name="Google Shape;2371;p499"/>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72" name="Google Shape;2372;p49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2373" name="Shape 2373"/>
        <p:cNvGrpSpPr/>
        <p:nvPr/>
      </p:nvGrpSpPr>
      <p:grpSpPr>
        <a:xfrm>
          <a:off x="0" y="0"/>
          <a:ext cx="0" cy="0"/>
          <a:chOff x="0" y="0"/>
          <a:chExt cx="0" cy="0"/>
        </a:xfrm>
      </p:grpSpPr>
      <p:sp>
        <p:nvSpPr>
          <p:cNvPr id="2374" name="Google Shape;2374;p5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375" name="Shape 2375"/>
        <p:cNvGrpSpPr/>
        <p:nvPr/>
      </p:nvGrpSpPr>
      <p:grpSpPr>
        <a:xfrm>
          <a:off x="0" y="0"/>
          <a:ext cx="0" cy="0"/>
          <a:chOff x="0" y="0"/>
          <a:chExt cx="0" cy="0"/>
        </a:xfrm>
      </p:grpSpPr>
      <p:sp>
        <p:nvSpPr>
          <p:cNvPr id="2376" name="Google Shape;2376;p50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77" name="Google Shape;2377;p501"/>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78" name="Google Shape;2378;p501"/>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79" name="Google Shape;2379;p501"/>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80" name="Google Shape;2380;p501"/>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81" name="Google Shape;2381;p501"/>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2" name="Google Shape;2382;p501"/>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3" name="Google Shape;2383;p501"/>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2384" name="Shape 2384"/>
        <p:cNvGrpSpPr/>
        <p:nvPr/>
      </p:nvGrpSpPr>
      <p:grpSpPr>
        <a:xfrm>
          <a:off x="0" y="0"/>
          <a:ext cx="0" cy="0"/>
          <a:chOff x="0" y="0"/>
          <a:chExt cx="0" cy="0"/>
        </a:xfrm>
      </p:grpSpPr>
      <p:sp>
        <p:nvSpPr>
          <p:cNvPr id="2385" name="Google Shape;2385;p502"/>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6" name="Google Shape;2386;p502"/>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87" name="Google Shape;2387;p50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2388" name="Shape 2388"/>
        <p:cNvGrpSpPr/>
        <p:nvPr/>
      </p:nvGrpSpPr>
      <p:grpSpPr>
        <a:xfrm>
          <a:off x="0" y="0"/>
          <a:ext cx="0" cy="0"/>
          <a:chOff x="0" y="0"/>
          <a:chExt cx="0" cy="0"/>
        </a:xfrm>
      </p:grpSpPr>
      <p:sp>
        <p:nvSpPr>
          <p:cNvPr id="2389" name="Google Shape;2389;p503"/>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2390" name="Google Shape;2390;p503"/>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91" name="Google Shape;2391;p50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392" name="Google Shape;2392;p503"/>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393" name="Google Shape;2393;p503"/>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394" name="Google Shape;2394;p50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2395" name="Shape 2395"/>
        <p:cNvGrpSpPr/>
        <p:nvPr/>
      </p:nvGrpSpPr>
      <p:grpSpPr>
        <a:xfrm>
          <a:off x="0" y="0"/>
          <a:ext cx="0" cy="0"/>
          <a:chOff x="0" y="0"/>
          <a:chExt cx="0" cy="0"/>
        </a:xfrm>
      </p:grpSpPr>
      <p:sp>
        <p:nvSpPr>
          <p:cNvPr id="2396" name="Google Shape;2396;p5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97" name="Google Shape;2397;p50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98" name="Google Shape;2398;p504"/>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99" name="Google Shape;2399;p504"/>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00" name="Google Shape;2400;p504"/>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401" name="Google Shape;2401;p504"/>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402" name="Shape 2402"/>
        <p:cNvGrpSpPr/>
        <p:nvPr/>
      </p:nvGrpSpPr>
      <p:grpSpPr>
        <a:xfrm>
          <a:off x="0" y="0"/>
          <a:ext cx="0" cy="0"/>
          <a:chOff x="0" y="0"/>
          <a:chExt cx="0" cy="0"/>
        </a:xfrm>
      </p:grpSpPr>
      <p:sp>
        <p:nvSpPr>
          <p:cNvPr id="2403" name="Google Shape;2403;p505"/>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04" name="Google Shape;2404;p505"/>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405" name="Shape 2405"/>
        <p:cNvGrpSpPr/>
        <p:nvPr/>
      </p:nvGrpSpPr>
      <p:grpSpPr>
        <a:xfrm>
          <a:off x="0" y="0"/>
          <a:ext cx="0" cy="0"/>
          <a:chOff x="0" y="0"/>
          <a:chExt cx="0" cy="0"/>
        </a:xfrm>
      </p:grpSpPr>
      <p:sp>
        <p:nvSpPr>
          <p:cNvPr id="2406" name="Google Shape;2406;p506"/>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07" name="Google Shape;2407;p506"/>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408" name="Google Shape;2408;p506"/>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44" name="Shape 244"/>
        <p:cNvGrpSpPr/>
        <p:nvPr/>
      </p:nvGrpSpPr>
      <p:grpSpPr>
        <a:xfrm>
          <a:off x="0" y="0"/>
          <a:ext cx="0" cy="0"/>
          <a:chOff x="0" y="0"/>
          <a:chExt cx="0" cy="0"/>
        </a:xfrm>
      </p:grpSpPr>
      <p:sp>
        <p:nvSpPr>
          <p:cNvPr id="245" name="Google Shape;245;p51"/>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6" name="Google Shape;246;p51"/>
          <p:cNvSpPr/>
          <p:nvPr>
            <p:ph idx="2" type="pic"/>
          </p:nvPr>
        </p:nvSpPr>
        <p:spPr>
          <a:xfrm>
            <a:off x="0" y="0"/>
            <a:ext cx="9144000" cy="2814900"/>
          </a:xfrm>
          <a:prstGeom prst="roundRect">
            <a:avLst>
              <a:gd fmla="val 1254" name="adj"/>
            </a:avLst>
          </a:prstGeom>
          <a:noFill/>
          <a:ln>
            <a:noFill/>
          </a:ln>
        </p:spPr>
      </p:sp>
      <p:sp>
        <p:nvSpPr>
          <p:cNvPr id="247" name="Google Shape;247;p51"/>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8" name="Google Shape;248;p51"/>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9" name="Google Shape;249;p51"/>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2409" name="Shape 2409"/>
        <p:cNvGrpSpPr/>
        <p:nvPr/>
      </p:nvGrpSpPr>
      <p:grpSpPr>
        <a:xfrm>
          <a:off x="0" y="0"/>
          <a:ext cx="0" cy="0"/>
          <a:chOff x="0" y="0"/>
          <a:chExt cx="0" cy="0"/>
        </a:xfrm>
      </p:grpSpPr>
      <p:sp>
        <p:nvSpPr>
          <p:cNvPr id="2410" name="Google Shape;2410;p50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11" name="Google Shape;2411;p507"/>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2412" name="Google Shape;2412;p50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2413" name="Shape 2413"/>
        <p:cNvGrpSpPr/>
        <p:nvPr/>
      </p:nvGrpSpPr>
      <p:grpSpPr>
        <a:xfrm>
          <a:off x="0" y="0"/>
          <a:ext cx="0" cy="0"/>
          <a:chOff x="0" y="0"/>
          <a:chExt cx="0" cy="0"/>
        </a:xfrm>
      </p:grpSpPr>
      <p:pic>
        <p:nvPicPr>
          <p:cNvPr id="2414" name="Google Shape;2414;p508"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2415" name="Google Shape;2415;p508"/>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416" name="Google Shape;2416;p508"/>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417" name="Shape 2417"/>
        <p:cNvGrpSpPr/>
        <p:nvPr/>
      </p:nvGrpSpPr>
      <p:grpSpPr>
        <a:xfrm>
          <a:off x="0" y="0"/>
          <a:ext cx="0" cy="0"/>
          <a:chOff x="0" y="0"/>
          <a:chExt cx="0" cy="0"/>
        </a:xfrm>
      </p:grpSpPr>
      <p:sp>
        <p:nvSpPr>
          <p:cNvPr id="2418" name="Google Shape;2418;p509"/>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419" name="Google Shape;2419;p509"/>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420" name="Google Shape;2420;p509"/>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421" name="Google Shape;2421;p509"/>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422" name="Google Shape;2422;p509"/>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423" name="Google Shape;2423;p509"/>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424" name="Google Shape;2424;p509"/>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425" name="Google Shape;2425;p509"/>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426" name="Google Shape;2426;p509"/>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427" name="Google Shape;2427;p509"/>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428" name="Google Shape;2428;p509"/>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429" name="Google Shape;2429;p509"/>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430" name="Google Shape;2430;p509"/>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431" name="Shape 2431"/>
        <p:cNvGrpSpPr/>
        <p:nvPr/>
      </p:nvGrpSpPr>
      <p:grpSpPr>
        <a:xfrm>
          <a:off x="0" y="0"/>
          <a:ext cx="0" cy="0"/>
          <a:chOff x="0" y="0"/>
          <a:chExt cx="0" cy="0"/>
        </a:xfrm>
      </p:grpSpPr>
      <p:sp>
        <p:nvSpPr>
          <p:cNvPr id="2432" name="Google Shape;2432;p510"/>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2433" name="Google Shape;2433;p51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434" name="Shape 2434"/>
        <p:cNvGrpSpPr/>
        <p:nvPr/>
      </p:nvGrpSpPr>
      <p:grpSpPr>
        <a:xfrm>
          <a:off x="0" y="0"/>
          <a:ext cx="0" cy="0"/>
          <a:chOff x="0" y="0"/>
          <a:chExt cx="0" cy="0"/>
        </a:xfrm>
      </p:grpSpPr>
      <p:sp>
        <p:nvSpPr>
          <p:cNvPr id="2435" name="Google Shape;2435;p511"/>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436" name="Shape 2436"/>
        <p:cNvGrpSpPr/>
        <p:nvPr/>
      </p:nvGrpSpPr>
      <p:grpSpPr>
        <a:xfrm>
          <a:off x="0" y="0"/>
          <a:ext cx="0" cy="0"/>
          <a:chOff x="0" y="0"/>
          <a:chExt cx="0" cy="0"/>
        </a:xfrm>
      </p:grpSpPr>
      <p:sp>
        <p:nvSpPr>
          <p:cNvPr id="2437" name="Google Shape;2437;p51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438" name="Shape 2438"/>
        <p:cNvGrpSpPr/>
        <p:nvPr/>
      </p:nvGrpSpPr>
      <p:grpSpPr>
        <a:xfrm>
          <a:off x="0" y="0"/>
          <a:ext cx="0" cy="0"/>
          <a:chOff x="0" y="0"/>
          <a:chExt cx="0" cy="0"/>
        </a:xfrm>
      </p:grpSpPr>
      <p:sp>
        <p:nvSpPr>
          <p:cNvPr id="2439" name="Google Shape;2439;p51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40" name="Google Shape;2440;p51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2441" name="Shape 2441"/>
        <p:cNvGrpSpPr/>
        <p:nvPr/>
      </p:nvGrpSpPr>
      <p:grpSpPr>
        <a:xfrm>
          <a:off x="0" y="0"/>
          <a:ext cx="0" cy="0"/>
          <a:chOff x="0" y="0"/>
          <a:chExt cx="0" cy="0"/>
        </a:xfrm>
      </p:grpSpPr>
      <p:sp>
        <p:nvSpPr>
          <p:cNvPr id="2442" name="Google Shape;2442;p514"/>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43" name="Google Shape;2443;p514"/>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44" name="Google Shape;2444;p514"/>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445" name="Shape 2445"/>
        <p:cNvGrpSpPr/>
        <p:nvPr/>
      </p:nvGrpSpPr>
      <p:grpSpPr>
        <a:xfrm>
          <a:off x="0" y="0"/>
          <a:ext cx="0" cy="0"/>
          <a:chOff x="0" y="0"/>
          <a:chExt cx="0" cy="0"/>
        </a:xfrm>
      </p:grpSpPr>
      <p:sp>
        <p:nvSpPr>
          <p:cNvPr id="2446" name="Google Shape;2446;p515"/>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47" name="Google Shape;2447;p51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448" name="Shape 2448"/>
        <p:cNvGrpSpPr/>
        <p:nvPr/>
      </p:nvGrpSpPr>
      <p:grpSpPr>
        <a:xfrm>
          <a:off x="0" y="0"/>
          <a:ext cx="0" cy="0"/>
          <a:chOff x="0" y="0"/>
          <a:chExt cx="0" cy="0"/>
        </a:xfrm>
      </p:grpSpPr>
      <p:sp>
        <p:nvSpPr>
          <p:cNvPr id="2449" name="Google Shape;2449;p516"/>
          <p:cNvSpPr/>
          <p:nvPr>
            <p:ph idx="2" type="pic"/>
          </p:nvPr>
        </p:nvSpPr>
        <p:spPr>
          <a:xfrm>
            <a:off x="4572000" y="91667"/>
            <a:ext cx="4495800" cy="5531700"/>
          </a:xfrm>
          <a:prstGeom prst="roundRect">
            <a:avLst>
              <a:gd fmla="val 16667" name="adj"/>
            </a:avLst>
          </a:prstGeom>
          <a:noFill/>
          <a:ln>
            <a:noFill/>
          </a:ln>
        </p:spPr>
      </p:sp>
      <p:sp>
        <p:nvSpPr>
          <p:cNvPr id="2450" name="Google Shape;2450;p516"/>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51" name="Google Shape;2451;p516"/>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52" name="Google Shape;2452;p516"/>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2">
  <p:cSld name="Highlights with icons 1_2">
    <p:spTree>
      <p:nvGrpSpPr>
        <p:cNvPr id="250" name="Shape 250"/>
        <p:cNvGrpSpPr/>
        <p:nvPr/>
      </p:nvGrpSpPr>
      <p:grpSpPr>
        <a:xfrm>
          <a:off x="0" y="0"/>
          <a:ext cx="0" cy="0"/>
          <a:chOff x="0" y="0"/>
          <a:chExt cx="0" cy="0"/>
        </a:xfrm>
      </p:grpSpPr>
      <p:sp>
        <p:nvSpPr>
          <p:cNvPr id="251" name="Google Shape;251;p52"/>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2" name="Google Shape;252;p52"/>
          <p:cNvSpPr/>
          <p:nvPr>
            <p:ph idx="2" type="pic"/>
          </p:nvPr>
        </p:nvSpPr>
        <p:spPr>
          <a:xfrm>
            <a:off x="0" y="0"/>
            <a:ext cx="9144000" cy="2814900"/>
          </a:xfrm>
          <a:prstGeom prst="roundRect">
            <a:avLst>
              <a:gd fmla="val 1254" name="adj"/>
            </a:avLst>
          </a:prstGeom>
          <a:noFill/>
          <a:ln>
            <a:noFill/>
          </a:ln>
        </p:spPr>
      </p:sp>
      <p:sp>
        <p:nvSpPr>
          <p:cNvPr id="253" name="Google Shape;253;p52"/>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4" name="Google Shape;254;p52"/>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5" name="Google Shape;255;p52"/>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453" name="Shape 2453"/>
        <p:cNvGrpSpPr/>
        <p:nvPr/>
      </p:nvGrpSpPr>
      <p:grpSpPr>
        <a:xfrm>
          <a:off x="0" y="0"/>
          <a:ext cx="0" cy="0"/>
          <a:chOff x="0" y="0"/>
          <a:chExt cx="0" cy="0"/>
        </a:xfrm>
      </p:grpSpPr>
      <p:sp>
        <p:nvSpPr>
          <p:cNvPr id="2454" name="Google Shape;2454;p51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455" name="Google Shape;2455;p5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56" name="Google Shape;2456;p51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57" name="Google Shape;2457;p51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458" name="Shape 2458"/>
        <p:cNvGrpSpPr/>
        <p:nvPr/>
      </p:nvGrpSpPr>
      <p:grpSpPr>
        <a:xfrm>
          <a:off x="0" y="0"/>
          <a:ext cx="0" cy="0"/>
          <a:chOff x="0" y="0"/>
          <a:chExt cx="0" cy="0"/>
        </a:xfrm>
      </p:grpSpPr>
      <p:sp>
        <p:nvSpPr>
          <p:cNvPr id="2459" name="Google Shape;2459;p5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60" name="Google Shape;2460;p51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461" name="Shape 2461"/>
        <p:cNvGrpSpPr/>
        <p:nvPr/>
      </p:nvGrpSpPr>
      <p:grpSpPr>
        <a:xfrm>
          <a:off x="0" y="0"/>
          <a:ext cx="0" cy="0"/>
          <a:chOff x="0" y="0"/>
          <a:chExt cx="0" cy="0"/>
        </a:xfrm>
      </p:grpSpPr>
      <p:sp>
        <p:nvSpPr>
          <p:cNvPr id="2462" name="Google Shape;2462;p51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463" name="Shape 2463"/>
        <p:cNvGrpSpPr/>
        <p:nvPr/>
      </p:nvGrpSpPr>
      <p:grpSpPr>
        <a:xfrm>
          <a:off x="0" y="0"/>
          <a:ext cx="0" cy="0"/>
          <a:chOff x="0" y="0"/>
          <a:chExt cx="0" cy="0"/>
        </a:xfrm>
      </p:grpSpPr>
      <p:sp>
        <p:nvSpPr>
          <p:cNvPr id="2464" name="Google Shape;2464;p520"/>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465" name="Google Shape;2465;p520"/>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466" name="Google Shape;2466;p52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467" name="Shape 2467"/>
        <p:cNvGrpSpPr/>
        <p:nvPr/>
      </p:nvGrpSpPr>
      <p:grpSpPr>
        <a:xfrm>
          <a:off x="0" y="0"/>
          <a:ext cx="0" cy="0"/>
          <a:chOff x="0" y="0"/>
          <a:chExt cx="0" cy="0"/>
        </a:xfrm>
      </p:grpSpPr>
      <p:sp>
        <p:nvSpPr>
          <p:cNvPr id="2468" name="Google Shape;2468;p521"/>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469" name="Google Shape;2469;p521"/>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70" name="Google Shape;2470;p521"/>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471" name="Google Shape;2471;p52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472" name="Shape 2472"/>
        <p:cNvGrpSpPr/>
        <p:nvPr/>
      </p:nvGrpSpPr>
      <p:grpSpPr>
        <a:xfrm>
          <a:off x="0" y="0"/>
          <a:ext cx="0" cy="0"/>
          <a:chOff x="0" y="0"/>
          <a:chExt cx="0" cy="0"/>
        </a:xfrm>
      </p:grpSpPr>
      <p:sp>
        <p:nvSpPr>
          <p:cNvPr id="2473" name="Google Shape;2473;p522"/>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74" name="Google Shape;2474;p522"/>
          <p:cNvSpPr/>
          <p:nvPr>
            <p:ph idx="2" type="pic"/>
          </p:nvPr>
        </p:nvSpPr>
        <p:spPr>
          <a:xfrm>
            <a:off x="0" y="0"/>
            <a:ext cx="9144000" cy="2814900"/>
          </a:xfrm>
          <a:prstGeom prst="roundRect">
            <a:avLst>
              <a:gd fmla="val 1254" name="adj"/>
            </a:avLst>
          </a:prstGeom>
          <a:noFill/>
          <a:ln>
            <a:noFill/>
          </a:ln>
        </p:spPr>
      </p:sp>
      <p:sp>
        <p:nvSpPr>
          <p:cNvPr id="2475" name="Google Shape;2475;p522"/>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76" name="Google Shape;2476;p522"/>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77" name="Google Shape;2477;p522"/>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478" name="Shape 2478"/>
        <p:cNvGrpSpPr/>
        <p:nvPr/>
      </p:nvGrpSpPr>
      <p:grpSpPr>
        <a:xfrm>
          <a:off x="0" y="0"/>
          <a:ext cx="0" cy="0"/>
          <a:chOff x="0" y="0"/>
          <a:chExt cx="0" cy="0"/>
        </a:xfrm>
      </p:grpSpPr>
      <p:sp>
        <p:nvSpPr>
          <p:cNvPr id="2479" name="Google Shape;2479;p52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80" name="Google Shape;2480;p52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481" name="Google Shape;2481;p52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482" name="Shape 2482"/>
        <p:cNvGrpSpPr/>
        <p:nvPr/>
      </p:nvGrpSpPr>
      <p:grpSpPr>
        <a:xfrm>
          <a:off x="0" y="0"/>
          <a:ext cx="0" cy="0"/>
          <a:chOff x="0" y="0"/>
          <a:chExt cx="0" cy="0"/>
        </a:xfrm>
      </p:grpSpPr>
      <p:sp>
        <p:nvSpPr>
          <p:cNvPr id="2483" name="Google Shape;2483;p524"/>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84" name="Google Shape;2484;p52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485" name="Shape 2485"/>
        <p:cNvGrpSpPr/>
        <p:nvPr/>
      </p:nvGrpSpPr>
      <p:grpSpPr>
        <a:xfrm>
          <a:off x="0" y="0"/>
          <a:ext cx="0" cy="0"/>
          <a:chOff x="0" y="0"/>
          <a:chExt cx="0" cy="0"/>
        </a:xfrm>
      </p:grpSpPr>
      <p:sp>
        <p:nvSpPr>
          <p:cNvPr id="2486" name="Google Shape;2486;p525"/>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487" name="Google Shape;2487;p52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88" name="Google Shape;2488;p52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89" name="Google Shape;2489;p52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490" name="Shape 2490"/>
        <p:cNvGrpSpPr/>
        <p:nvPr/>
      </p:nvGrpSpPr>
      <p:grpSpPr>
        <a:xfrm>
          <a:off x="0" y="0"/>
          <a:ext cx="0" cy="0"/>
          <a:chOff x="0" y="0"/>
          <a:chExt cx="0" cy="0"/>
        </a:xfrm>
      </p:grpSpPr>
      <p:sp>
        <p:nvSpPr>
          <p:cNvPr id="2491" name="Google Shape;2491;p52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92" name="Google Shape;2492;p526"/>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93" name="Google Shape;2493;p526"/>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494" name="Google Shape;2494;p526"/>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495" name="Google Shape;2495;p526"/>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496" name="Google Shape;2496;p526"/>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56" name="Shape 256"/>
        <p:cNvGrpSpPr/>
        <p:nvPr/>
      </p:nvGrpSpPr>
      <p:grpSpPr>
        <a:xfrm>
          <a:off x="0" y="0"/>
          <a:ext cx="0" cy="0"/>
          <a:chOff x="0" y="0"/>
          <a:chExt cx="0" cy="0"/>
        </a:xfrm>
      </p:grpSpPr>
      <p:sp>
        <p:nvSpPr>
          <p:cNvPr id="257" name="Google Shape;257;p53"/>
          <p:cNvSpPr/>
          <p:nvPr>
            <p:ph idx="2" type="pic"/>
          </p:nvPr>
        </p:nvSpPr>
        <p:spPr>
          <a:xfrm>
            <a:off x="4572000" y="91667"/>
            <a:ext cx="4495800" cy="5531700"/>
          </a:xfrm>
          <a:prstGeom prst="roundRect">
            <a:avLst>
              <a:gd fmla="val 16667" name="adj"/>
            </a:avLst>
          </a:prstGeom>
          <a:noFill/>
          <a:ln>
            <a:noFill/>
          </a:ln>
        </p:spPr>
      </p:sp>
      <p:sp>
        <p:nvSpPr>
          <p:cNvPr id="258" name="Google Shape;258;p53"/>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9" name="Google Shape;259;p53"/>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0" name="Google Shape;260;p53"/>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497" name="Shape 2497"/>
        <p:cNvGrpSpPr/>
        <p:nvPr/>
      </p:nvGrpSpPr>
      <p:grpSpPr>
        <a:xfrm>
          <a:off x="0" y="0"/>
          <a:ext cx="0" cy="0"/>
          <a:chOff x="0" y="0"/>
          <a:chExt cx="0" cy="0"/>
        </a:xfrm>
      </p:grpSpPr>
      <p:sp>
        <p:nvSpPr>
          <p:cNvPr id="2498" name="Google Shape;2498;p527"/>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99" name="Google Shape;2499;p52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500" name="Shape 2500"/>
        <p:cNvGrpSpPr/>
        <p:nvPr/>
      </p:nvGrpSpPr>
      <p:grpSpPr>
        <a:xfrm>
          <a:off x="0" y="0"/>
          <a:ext cx="0" cy="0"/>
          <a:chOff x="0" y="0"/>
          <a:chExt cx="0" cy="0"/>
        </a:xfrm>
      </p:grpSpPr>
      <p:sp>
        <p:nvSpPr>
          <p:cNvPr id="2501" name="Google Shape;2501;p52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502" name="Shape 2502"/>
        <p:cNvGrpSpPr/>
        <p:nvPr/>
      </p:nvGrpSpPr>
      <p:grpSpPr>
        <a:xfrm>
          <a:off x="0" y="0"/>
          <a:ext cx="0" cy="0"/>
          <a:chOff x="0" y="0"/>
          <a:chExt cx="0" cy="0"/>
        </a:xfrm>
      </p:grpSpPr>
      <p:sp>
        <p:nvSpPr>
          <p:cNvPr id="2503" name="Google Shape;2503;p52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504" name="Shape 2504"/>
        <p:cNvGrpSpPr/>
        <p:nvPr/>
      </p:nvGrpSpPr>
      <p:grpSpPr>
        <a:xfrm>
          <a:off x="0" y="0"/>
          <a:ext cx="0" cy="0"/>
          <a:chOff x="0" y="0"/>
          <a:chExt cx="0" cy="0"/>
        </a:xfrm>
      </p:grpSpPr>
      <p:sp>
        <p:nvSpPr>
          <p:cNvPr id="2505" name="Google Shape;2505;p53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506" name="Google Shape;2506;p53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07" name="Google Shape;2507;p53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08" name="Google Shape;2508;p53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509" name="Shape 2509"/>
        <p:cNvGrpSpPr/>
        <p:nvPr/>
      </p:nvGrpSpPr>
      <p:grpSpPr>
        <a:xfrm>
          <a:off x="0" y="0"/>
          <a:ext cx="0" cy="0"/>
          <a:chOff x="0" y="0"/>
          <a:chExt cx="0" cy="0"/>
        </a:xfrm>
      </p:grpSpPr>
      <p:sp>
        <p:nvSpPr>
          <p:cNvPr id="2510" name="Google Shape;2510;p53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511" name="Google Shape;2511;p53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12" name="Google Shape;2512;p53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513" name="Google Shape;2513;p53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514" name="Shape 2514"/>
        <p:cNvGrpSpPr/>
        <p:nvPr/>
      </p:nvGrpSpPr>
      <p:grpSpPr>
        <a:xfrm>
          <a:off x="0" y="0"/>
          <a:ext cx="0" cy="0"/>
          <a:chOff x="0" y="0"/>
          <a:chExt cx="0" cy="0"/>
        </a:xfrm>
      </p:grpSpPr>
      <p:sp>
        <p:nvSpPr>
          <p:cNvPr id="2515" name="Google Shape;2515;p5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16" name="Google Shape;2516;p53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517" name="Google Shape;2517;p53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518" name="Shape 2518"/>
        <p:cNvGrpSpPr/>
        <p:nvPr/>
      </p:nvGrpSpPr>
      <p:grpSpPr>
        <a:xfrm>
          <a:off x="0" y="0"/>
          <a:ext cx="0" cy="0"/>
          <a:chOff x="0" y="0"/>
          <a:chExt cx="0" cy="0"/>
        </a:xfrm>
      </p:grpSpPr>
      <p:sp>
        <p:nvSpPr>
          <p:cNvPr id="2519" name="Google Shape;2519;p53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520" name="Google Shape;2520;p53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521" name="Shape 2521"/>
        <p:cNvGrpSpPr/>
        <p:nvPr/>
      </p:nvGrpSpPr>
      <p:grpSpPr>
        <a:xfrm>
          <a:off x="0" y="0"/>
          <a:ext cx="0" cy="0"/>
          <a:chOff x="0" y="0"/>
          <a:chExt cx="0" cy="0"/>
        </a:xfrm>
      </p:grpSpPr>
      <p:sp>
        <p:nvSpPr>
          <p:cNvPr id="2522" name="Google Shape;2522;p5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523" name="Shape 2523"/>
        <p:cNvGrpSpPr/>
        <p:nvPr/>
      </p:nvGrpSpPr>
      <p:grpSpPr>
        <a:xfrm>
          <a:off x="0" y="0"/>
          <a:ext cx="0" cy="0"/>
          <a:chOff x="0" y="0"/>
          <a:chExt cx="0" cy="0"/>
        </a:xfrm>
      </p:grpSpPr>
      <p:sp>
        <p:nvSpPr>
          <p:cNvPr id="2524" name="Google Shape;2524;p535"/>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525" name="Google Shape;2525;p535"/>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526" name="Google Shape;2526;p535"/>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27" name="Google Shape;2527;p535"/>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528" name="Shape 2528"/>
        <p:cNvGrpSpPr/>
        <p:nvPr/>
      </p:nvGrpSpPr>
      <p:grpSpPr>
        <a:xfrm>
          <a:off x="0" y="0"/>
          <a:ext cx="0" cy="0"/>
          <a:chOff x="0" y="0"/>
          <a:chExt cx="0" cy="0"/>
        </a:xfrm>
      </p:grpSpPr>
      <p:sp>
        <p:nvSpPr>
          <p:cNvPr id="2529" name="Google Shape;2529;p53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530" name="Google Shape;2530;p53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61" name="Shape 261"/>
        <p:cNvGrpSpPr/>
        <p:nvPr/>
      </p:nvGrpSpPr>
      <p:grpSpPr>
        <a:xfrm>
          <a:off x="0" y="0"/>
          <a:ext cx="0" cy="0"/>
          <a:chOff x="0" y="0"/>
          <a:chExt cx="0" cy="0"/>
        </a:xfrm>
      </p:grpSpPr>
      <p:sp>
        <p:nvSpPr>
          <p:cNvPr id="262" name="Google Shape;262;p5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3" name="Google Shape;263;p5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64" name="Google Shape;264;p5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531" name="Shape 2531"/>
        <p:cNvGrpSpPr/>
        <p:nvPr/>
      </p:nvGrpSpPr>
      <p:grpSpPr>
        <a:xfrm>
          <a:off x="0" y="0"/>
          <a:ext cx="0" cy="0"/>
          <a:chOff x="0" y="0"/>
          <a:chExt cx="0" cy="0"/>
        </a:xfrm>
      </p:grpSpPr>
      <p:sp>
        <p:nvSpPr>
          <p:cNvPr id="2532" name="Google Shape;2532;p53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533" name="Shape 2533"/>
        <p:cNvGrpSpPr/>
        <p:nvPr/>
      </p:nvGrpSpPr>
      <p:grpSpPr>
        <a:xfrm>
          <a:off x="0" y="0"/>
          <a:ext cx="0" cy="0"/>
          <a:chOff x="0" y="0"/>
          <a:chExt cx="0" cy="0"/>
        </a:xfrm>
      </p:grpSpPr>
      <p:sp>
        <p:nvSpPr>
          <p:cNvPr id="2534" name="Google Shape;2534;p538"/>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35" name="Google Shape;2535;p538"/>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36" name="Google Shape;2536;p538"/>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537" name="Google Shape;2537;p538"/>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38" name="Google Shape;2538;p538"/>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539" name="Shape 2539"/>
        <p:cNvGrpSpPr/>
        <p:nvPr/>
      </p:nvGrpSpPr>
      <p:grpSpPr>
        <a:xfrm>
          <a:off x="0" y="0"/>
          <a:ext cx="0" cy="0"/>
          <a:chOff x="0" y="0"/>
          <a:chExt cx="0" cy="0"/>
        </a:xfrm>
      </p:grpSpPr>
      <p:sp>
        <p:nvSpPr>
          <p:cNvPr id="2540" name="Google Shape;2540;p53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541" name="Shape 2541"/>
        <p:cNvGrpSpPr/>
        <p:nvPr/>
      </p:nvGrpSpPr>
      <p:grpSpPr>
        <a:xfrm>
          <a:off x="0" y="0"/>
          <a:ext cx="0" cy="0"/>
          <a:chOff x="0" y="0"/>
          <a:chExt cx="0" cy="0"/>
        </a:xfrm>
      </p:grpSpPr>
      <p:sp>
        <p:nvSpPr>
          <p:cNvPr id="2542" name="Google Shape;2542;p54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543" name="Shape 2543"/>
        <p:cNvGrpSpPr/>
        <p:nvPr/>
      </p:nvGrpSpPr>
      <p:grpSpPr>
        <a:xfrm>
          <a:off x="0" y="0"/>
          <a:ext cx="0" cy="0"/>
          <a:chOff x="0" y="0"/>
          <a:chExt cx="0" cy="0"/>
        </a:xfrm>
      </p:grpSpPr>
      <p:sp>
        <p:nvSpPr>
          <p:cNvPr id="2544" name="Google Shape;2544;p541"/>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45" name="Google Shape;2545;p541"/>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546" name="Shape 2546"/>
        <p:cNvGrpSpPr/>
        <p:nvPr/>
      </p:nvGrpSpPr>
      <p:grpSpPr>
        <a:xfrm>
          <a:off x="0" y="0"/>
          <a:ext cx="0" cy="0"/>
          <a:chOff x="0" y="0"/>
          <a:chExt cx="0" cy="0"/>
        </a:xfrm>
      </p:grpSpPr>
      <p:sp>
        <p:nvSpPr>
          <p:cNvPr id="2547" name="Google Shape;2547;p54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548" name="Google Shape;2548;p54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2549" name="Shape 2549"/>
        <p:cNvGrpSpPr/>
        <p:nvPr/>
      </p:nvGrpSpPr>
      <p:grpSpPr>
        <a:xfrm>
          <a:off x="0" y="0"/>
          <a:ext cx="0" cy="0"/>
          <a:chOff x="0" y="0"/>
          <a:chExt cx="0" cy="0"/>
        </a:xfrm>
      </p:grpSpPr>
      <p:sp>
        <p:nvSpPr>
          <p:cNvPr id="2550" name="Google Shape;2550;p54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54" name="Shape 2554"/>
        <p:cNvGrpSpPr/>
        <p:nvPr/>
      </p:nvGrpSpPr>
      <p:grpSpPr>
        <a:xfrm>
          <a:off x="0" y="0"/>
          <a:ext cx="0" cy="0"/>
          <a:chOff x="0" y="0"/>
          <a:chExt cx="0" cy="0"/>
        </a:xfrm>
      </p:grpSpPr>
      <p:pic>
        <p:nvPicPr>
          <p:cNvPr id="2555" name="Google Shape;2555;p545"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2556" name="Google Shape;2556;p545"/>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2557" name="Google Shape;2557;p545"/>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558" name="Google Shape;2558;p545"/>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559" name="Google Shape;2559;p545"/>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560" name="Google Shape;2560;p545"/>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561" name="Shape 2561"/>
        <p:cNvGrpSpPr/>
        <p:nvPr/>
      </p:nvGrpSpPr>
      <p:grpSpPr>
        <a:xfrm>
          <a:off x="0" y="0"/>
          <a:ext cx="0" cy="0"/>
          <a:chOff x="0" y="0"/>
          <a:chExt cx="0" cy="0"/>
        </a:xfrm>
      </p:grpSpPr>
      <p:pic>
        <p:nvPicPr>
          <p:cNvPr id="2562" name="Google Shape;2562;p546"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2563" name="Google Shape;2563;p546"/>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564" name="Google Shape;2564;p546"/>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565" name="Google Shape;2565;p546"/>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566" name="Shape 2566"/>
        <p:cNvGrpSpPr/>
        <p:nvPr/>
      </p:nvGrpSpPr>
      <p:grpSpPr>
        <a:xfrm>
          <a:off x="0" y="0"/>
          <a:ext cx="0" cy="0"/>
          <a:chOff x="0" y="0"/>
          <a:chExt cx="0" cy="0"/>
        </a:xfrm>
      </p:grpSpPr>
      <p:pic>
        <p:nvPicPr>
          <p:cNvPr id="2567" name="Google Shape;2567;p547"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568" name="Google Shape;2568;p547"/>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65" name="Shape 265"/>
        <p:cNvGrpSpPr/>
        <p:nvPr/>
      </p:nvGrpSpPr>
      <p:grpSpPr>
        <a:xfrm>
          <a:off x="0" y="0"/>
          <a:ext cx="0" cy="0"/>
          <a:chOff x="0" y="0"/>
          <a:chExt cx="0" cy="0"/>
        </a:xfrm>
      </p:grpSpPr>
      <p:sp>
        <p:nvSpPr>
          <p:cNvPr id="266" name="Google Shape;266;p5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67" name="Google Shape;267;p5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68" name="Google Shape;268;p5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69" name="Google Shape;269;p5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70" name="Google Shape;270;p5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1" name="Google Shape;271;p5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2" name="Google Shape;272;p5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3" name="Google Shape;273;p5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74" name="Google Shape;274;p5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75" name="Google Shape;275;p55"/>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76" name="Google Shape;276;p5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77" name="Google Shape;277;p5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78" name="Google Shape;278;p5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569" name="Shape 2569"/>
        <p:cNvGrpSpPr/>
        <p:nvPr/>
      </p:nvGrpSpPr>
      <p:grpSpPr>
        <a:xfrm>
          <a:off x="0" y="0"/>
          <a:ext cx="0" cy="0"/>
          <a:chOff x="0" y="0"/>
          <a:chExt cx="0" cy="0"/>
        </a:xfrm>
      </p:grpSpPr>
      <p:grpSp>
        <p:nvGrpSpPr>
          <p:cNvPr id="2570" name="Google Shape;2570;p548"/>
          <p:cNvGrpSpPr/>
          <p:nvPr/>
        </p:nvGrpSpPr>
        <p:grpSpPr>
          <a:xfrm>
            <a:off x="0" y="0"/>
            <a:ext cx="9143998" cy="5714776"/>
            <a:chOff x="0" y="-2"/>
            <a:chExt cx="10973237" cy="6858005"/>
          </a:xfrm>
        </p:grpSpPr>
        <p:pic>
          <p:nvPicPr>
            <p:cNvPr id="2571" name="Google Shape;2571;p548"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572" name="Google Shape;2572;p548"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573" name="Google Shape;2573;p548"/>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574" name="Google Shape;2574;p548"/>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575" name="Google Shape;2575;p548"/>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76" name="Shape 2576"/>
        <p:cNvGrpSpPr/>
        <p:nvPr/>
      </p:nvGrpSpPr>
      <p:grpSpPr>
        <a:xfrm>
          <a:off x="0" y="0"/>
          <a:ext cx="0" cy="0"/>
          <a:chOff x="0" y="0"/>
          <a:chExt cx="0" cy="0"/>
        </a:xfrm>
      </p:grpSpPr>
      <p:sp>
        <p:nvSpPr>
          <p:cNvPr id="2577" name="Google Shape;2577;p549"/>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78" name="Google Shape;2578;p549"/>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579" name="Shape 2579"/>
        <p:cNvGrpSpPr/>
        <p:nvPr/>
      </p:nvGrpSpPr>
      <p:grpSpPr>
        <a:xfrm>
          <a:off x="0" y="0"/>
          <a:ext cx="0" cy="0"/>
          <a:chOff x="0" y="0"/>
          <a:chExt cx="0" cy="0"/>
        </a:xfrm>
      </p:grpSpPr>
      <p:sp>
        <p:nvSpPr>
          <p:cNvPr id="2580" name="Google Shape;2580;p550"/>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81" name="Google Shape;2581;p550"/>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82" name="Google Shape;2582;p55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3" name="Shape 2583"/>
        <p:cNvGrpSpPr/>
        <p:nvPr/>
      </p:nvGrpSpPr>
      <p:grpSpPr>
        <a:xfrm>
          <a:off x="0" y="0"/>
          <a:ext cx="0" cy="0"/>
          <a:chOff x="0" y="0"/>
          <a:chExt cx="0" cy="0"/>
        </a:xfrm>
      </p:grpSpPr>
      <p:sp>
        <p:nvSpPr>
          <p:cNvPr id="2584" name="Google Shape;2584;p55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585" name="Shape 2585"/>
        <p:cNvGrpSpPr/>
        <p:nvPr/>
      </p:nvGrpSpPr>
      <p:grpSpPr>
        <a:xfrm>
          <a:off x="0" y="0"/>
          <a:ext cx="0" cy="0"/>
          <a:chOff x="0" y="0"/>
          <a:chExt cx="0" cy="0"/>
        </a:xfrm>
      </p:grpSpPr>
      <p:sp>
        <p:nvSpPr>
          <p:cNvPr id="2586" name="Google Shape;2586;p552"/>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87" name="Google Shape;2587;p55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588" name="Shape 2588"/>
        <p:cNvGrpSpPr/>
        <p:nvPr/>
      </p:nvGrpSpPr>
      <p:grpSpPr>
        <a:xfrm>
          <a:off x="0" y="0"/>
          <a:ext cx="0" cy="0"/>
          <a:chOff x="0" y="0"/>
          <a:chExt cx="0" cy="0"/>
        </a:xfrm>
      </p:grpSpPr>
      <p:sp>
        <p:nvSpPr>
          <p:cNvPr id="2589" name="Google Shape;2589;p553"/>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590" name="Shape 2590"/>
        <p:cNvGrpSpPr/>
        <p:nvPr/>
      </p:nvGrpSpPr>
      <p:grpSpPr>
        <a:xfrm>
          <a:off x="0" y="0"/>
          <a:ext cx="0" cy="0"/>
          <a:chOff x="0" y="0"/>
          <a:chExt cx="0" cy="0"/>
        </a:xfrm>
      </p:grpSpPr>
      <p:sp>
        <p:nvSpPr>
          <p:cNvPr id="2591" name="Google Shape;2591;p554"/>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4"/>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593" name="Google Shape;2593;p554"/>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594" name="Google Shape;2594;p554"/>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5" name="Shape 2595"/>
        <p:cNvGrpSpPr/>
        <p:nvPr/>
      </p:nvGrpSpPr>
      <p:grpSpPr>
        <a:xfrm>
          <a:off x="0" y="0"/>
          <a:ext cx="0" cy="0"/>
          <a:chOff x="0" y="0"/>
          <a:chExt cx="0" cy="0"/>
        </a:xfrm>
      </p:grpSpPr>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596" name="Shape 2596"/>
        <p:cNvGrpSpPr/>
        <p:nvPr/>
      </p:nvGrpSpPr>
      <p:grpSpPr>
        <a:xfrm>
          <a:off x="0" y="0"/>
          <a:ext cx="0" cy="0"/>
          <a:chOff x="0" y="0"/>
          <a:chExt cx="0" cy="0"/>
        </a:xfrm>
      </p:grpSpPr>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597" name="Shape 2597"/>
        <p:cNvGrpSpPr/>
        <p:nvPr/>
      </p:nvGrpSpPr>
      <p:grpSpPr>
        <a:xfrm>
          <a:off x="0" y="0"/>
          <a:ext cx="0" cy="0"/>
          <a:chOff x="0" y="0"/>
          <a:chExt cx="0" cy="0"/>
        </a:xfrm>
      </p:grpSpPr>
      <p:sp>
        <p:nvSpPr>
          <p:cNvPr id="2598" name="Google Shape;2598;p55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2599" name="Google Shape;2599;p55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00" name="Google Shape;2600;p557"/>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01" name="Google Shape;2601;p557"/>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279" name="Shape 279"/>
        <p:cNvGrpSpPr/>
        <p:nvPr/>
      </p:nvGrpSpPr>
      <p:grpSpPr>
        <a:xfrm>
          <a:off x="0" y="0"/>
          <a:ext cx="0" cy="0"/>
          <a:chOff x="0" y="0"/>
          <a:chExt cx="0" cy="0"/>
        </a:xfrm>
      </p:grpSpPr>
      <p:pic>
        <p:nvPicPr>
          <p:cNvPr id="280" name="Google Shape;280;p56"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281" name="Google Shape;281;p56"/>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282" name="Google Shape;282;p56"/>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83" name="Google Shape;283;p56"/>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4" name="Google Shape;284;p56"/>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85" name="Google Shape;285;p56"/>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602" name="Shape 2602"/>
        <p:cNvGrpSpPr/>
        <p:nvPr/>
      </p:nvGrpSpPr>
      <p:grpSpPr>
        <a:xfrm>
          <a:off x="0" y="0"/>
          <a:ext cx="0" cy="0"/>
          <a:chOff x="0" y="0"/>
          <a:chExt cx="0" cy="0"/>
        </a:xfrm>
      </p:grpSpPr>
      <p:sp>
        <p:nvSpPr>
          <p:cNvPr id="2603" name="Google Shape;2603;p558"/>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04" name="Google Shape;2604;p558"/>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05" name="Google Shape;2605;p558"/>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06" name="Google Shape;2606;p55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607" name="Google Shape;2607;p558"/>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608" name="Shape 2608"/>
        <p:cNvGrpSpPr/>
        <p:nvPr/>
      </p:nvGrpSpPr>
      <p:grpSpPr>
        <a:xfrm>
          <a:off x="0" y="0"/>
          <a:ext cx="0" cy="0"/>
          <a:chOff x="0" y="0"/>
          <a:chExt cx="0" cy="0"/>
        </a:xfrm>
      </p:grpSpPr>
      <p:sp>
        <p:nvSpPr>
          <p:cNvPr id="2609" name="Google Shape;2609;p559"/>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610" name="Google Shape;2610;p559"/>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611" name="Shape 2611"/>
        <p:cNvGrpSpPr/>
        <p:nvPr/>
      </p:nvGrpSpPr>
      <p:grpSpPr>
        <a:xfrm>
          <a:off x="0" y="0"/>
          <a:ext cx="0" cy="0"/>
          <a:chOff x="0" y="0"/>
          <a:chExt cx="0" cy="0"/>
        </a:xfrm>
      </p:grpSpPr>
      <p:sp>
        <p:nvSpPr>
          <p:cNvPr id="2612" name="Google Shape;2612;p56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13" name="Google Shape;2613;p560"/>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614" name="Shape 2614"/>
        <p:cNvGrpSpPr/>
        <p:nvPr/>
      </p:nvGrpSpPr>
      <p:grpSpPr>
        <a:xfrm>
          <a:off x="0" y="0"/>
          <a:ext cx="0" cy="0"/>
          <a:chOff x="0" y="0"/>
          <a:chExt cx="0" cy="0"/>
        </a:xfrm>
      </p:grpSpPr>
      <p:sp>
        <p:nvSpPr>
          <p:cNvPr id="2615" name="Google Shape;2615;p561"/>
          <p:cNvSpPr/>
          <p:nvPr>
            <p:ph idx="2" type="pic"/>
          </p:nvPr>
        </p:nvSpPr>
        <p:spPr>
          <a:xfrm>
            <a:off x="76200" y="91667"/>
            <a:ext cx="4495800" cy="5531700"/>
          </a:xfrm>
          <a:prstGeom prst="roundRect">
            <a:avLst>
              <a:gd fmla="val 16667" name="adj"/>
            </a:avLst>
          </a:prstGeom>
          <a:noFill/>
          <a:ln>
            <a:noFill/>
          </a:ln>
        </p:spPr>
      </p:sp>
      <p:sp>
        <p:nvSpPr>
          <p:cNvPr id="2616" name="Google Shape;2616;p561"/>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17" name="Google Shape;2617;p561"/>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18" name="Google Shape;2618;p561"/>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619" name="Shape 2619"/>
        <p:cNvGrpSpPr/>
        <p:nvPr/>
      </p:nvGrpSpPr>
      <p:grpSpPr>
        <a:xfrm>
          <a:off x="0" y="0"/>
          <a:ext cx="0" cy="0"/>
          <a:chOff x="0" y="0"/>
          <a:chExt cx="0" cy="0"/>
        </a:xfrm>
      </p:grpSpPr>
      <p:sp>
        <p:nvSpPr>
          <p:cNvPr id="2620" name="Google Shape;2620;p562"/>
          <p:cNvSpPr/>
          <p:nvPr>
            <p:ph idx="2" type="pic"/>
          </p:nvPr>
        </p:nvSpPr>
        <p:spPr>
          <a:xfrm>
            <a:off x="4572000" y="91667"/>
            <a:ext cx="4495800" cy="5531700"/>
          </a:xfrm>
          <a:prstGeom prst="roundRect">
            <a:avLst>
              <a:gd fmla="val 16667" name="adj"/>
            </a:avLst>
          </a:prstGeom>
          <a:noFill/>
          <a:ln>
            <a:noFill/>
          </a:ln>
        </p:spPr>
      </p:sp>
      <p:sp>
        <p:nvSpPr>
          <p:cNvPr id="2621" name="Google Shape;2621;p562"/>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22" name="Google Shape;2622;p562"/>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23" name="Google Shape;2623;p562"/>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624" name="Shape 2624"/>
        <p:cNvGrpSpPr/>
        <p:nvPr/>
      </p:nvGrpSpPr>
      <p:grpSpPr>
        <a:xfrm>
          <a:off x="0" y="0"/>
          <a:ext cx="0" cy="0"/>
          <a:chOff x="0" y="0"/>
          <a:chExt cx="0" cy="0"/>
        </a:xfrm>
      </p:grpSpPr>
      <p:sp>
        <p:nvSpPr>
          <p:cNvPr id="2625" name="Google Shape;2625;p563"/>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26" name="Google Shape;2626;p563"/>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27" name="Google Shape;2627;p563"/>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628" name="Shape 2628"/>
        <p:cNvGrpSpPr/>
        <p:nvPr/>
      </p:nvGrpSpPr>
      <p:grpSpPr>
        <a:xfrm>
          <a:off x="0" y="0"/>
          <a:ext cx="0" cy="0"/>
          <a:chOff x="0" y="0"/>
          <a:chExt cx="0" cy="0"/>
        </a:xfrm>
      </p:grpSpPr>
      <p:sp>
        <p:nvSpPr>
          <p:cNvPr id="2629" name="Google Shape;2629;p564"/>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630" name="Google Shape;2630;p564"/>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31" name="Google Shape;2631;p564"/>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632" name="Shape 2632"/>
        <p:cNvGrpSpPr/>
        <p:nvPr/>
      </p:nvGrpSpPr>
      <p:grpSpPr>
        <a:xfrm>
          <a:off x="0" y="0"/>
          <a:ext cx="0" cy="0"/>
          <a:chOff x="0" y="0"/>
          <a:chExt cx="0" cy="0"/>
        </a:xfrm>
      </p:grpSpPr>
      <p:sp>
        <p:nvSpPr>
          <p:cNvPr id="2633" name="Google Shape;2633;p565"/>
          <p:cNvSpPr/>
          <p:nvPr>
            <p:ph idx="2" type="pic"/>
          </p:nvPr>
        </p:nvSpPr>
        <p:spPr>
          <a:xfrm>
            <a:off x="0" y="2900000"/>
            <a:ext cx="9144000" cy="2814900"/>
          </a:xfrm>
          <a:prstGeom prst="roundRect">
            <a:avLst>
              <a:gd fmla="val 1254" name="adj"/>
            </a:avLst>
          </a:prstGeom>
          <a:noFill/>
          <a:ln>
            <a:noFill/>
          </a:ln>
        </p:spPr>
      </p:sp>
      <p:sp>
        <p:nvSpPr>
          <p:cNvPr id="2634" name="Google Shape;2634;p565"/>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35" name="Google Shape;2635;p565"/>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36" name="Google Shape;2636;p565"/>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637" name="Shape 2637"/>
        <p:cNvGrpSpPr/>
        <p:nvPr/>
      </p:nvGrpSpPr>
      <p:grpSpPr>
        <a:xfrm>
          <a:off x="0" y="0"/>
          <a:ext cx="0" cy="0"/>
          <a:chOff x="0" y="0"/>
          <a:chExt cx="0" cy="0"/>
        </a:xfrm>
      </p:grpSpPr>
      <p:sp>
        <p:nvSpPr>
          <p:cNvPr id="2638" name="Google Shape;2638;p566"/>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639" name="Google Shape;2639;p566"/>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640" name="Shape 2640"/>
        <p:cNvGrpSpPr/>
        <p:nvPr/>
      </p:nvGrpSpPr>
      <p:grpSpPr>
        <a:xfrm>
          <a:off x="0" y="0"/>
          <a:ext cx="0" cy="0"/>
          <a:chOff x="0" y="0"/>
          <a:chExt cx="0" cy="0"/>
        </a:xfrm>
      </p:grpSpPr>
      <p:sp>
        <p:nvSpPr>
          <p:cNvPr id="2641" name="Google Shape;2641;p567"/>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42" name="Google Shape;2642;p567"/>
          <p:cNvSpPr/>
          <p:nvPr>
            <p:ph idx="2" type="pic"/>
          </p:nvPr>
        </p:nvSpPr>
        <p:spPr>
          <a:xfrm>
            <a:off x="0" y="0"/>
            <a:ext cx="9144000" cy="2814900"/>
          </a:xfrm>
          <a:prstGeom prst="roundRect">
            <a:avLst>
              <a:gd fmla="val 1254" name="adj"/>
            </a:avLst>
          </a:prstGeom>
          <a:noFill/>
          <a:ln>
            <a:noFill/>
          </a:ln>
        </p:spPr>
      </p:sp>
      <p:sp>
        <p:nvSpPr>
          <p:cNvPr id="2643" name="Google Shape;2643;p567"/>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44" name="Google Shape;2644;p567"/>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45" name="Google Shape;2645;p567"/>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86" name="Shape 286"/>
        <p:cNvGrpSpPr/>
        <p:nvPr/>
      </p:nvGrpSpPr>
      <p:grpSpPr>
        <a:xfrm>
          <a:off x="0" y="0"/>
          <a:ext cx="0" cy="0"/>
          <a:chOff x="0" y="0"/>
          <a:chExt cx="0" cy="0"/>
        </a:xfrm>
      </p:grpSpPr>
      <p:sp>
        <p:nvSpPr>
          <p:cNvPr id="287" name="Google Shape;287;p5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8" name="Google Shape;288;p5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646" name="Shape 2646"/>
        <p:cNvGrpSpPr/>
        <p:nvPr/>
      </p:nvGrpSpPr>
      <p:grpSpPr>
        <a:xfrm>
          <a:off x="0" y="0"/>
          <a:ext cx="0" cy="0"/>
          <a:chOff x="0" y="0"/>
          <a:chExt cx="0" cy="0"/>
        </a:xfrm>
      </p:grpSpPr>
      <p:sp>
        <p:nvSpPr>
          <p:cNvPr id="2647" name="Google Shape;2647;p568"/>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48" name="Google Shape;2648;p568"/>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49" name="Google Shape;2649;p568"/>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50" name="Google Shape;2650;p568"/>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651" name="Google Shape;2651;p568"/>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652" name="Google Shape;2652;p568"/>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653" name="Google Shape;2653;p568"/>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654" name="Shape 2654"/>
        <p:cNvGrpSpPr/>
        <p:nvPr/>
      </p:nvGrpSpPr>
      <p:grpSpPr>
        <a:xfrm>
          <a:off x="0" y="0"/>
          <a:ext cx="0" cy="0"/>
          <a:chOff x="0" y="0"/>
          <a:chExt cx="0" cy="0"/>
        </a:xfrm>
      </p:grpSpPr>
      <p:sp>
        <p:nvSpPr>
          <p:cNvPr id="2655" name="Google Shape;2655;p569"/>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56" name="Google Shape;2656;p569"/>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657" name="Google Shape;2657;p569"/>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58" name="Google Shape;2658;p569"/>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659" name="Google Shape;2659;p569"/>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660" name="Shape 2660"/>
        <p:cNvGrpSpPr/>
        <p:nvPr/>
      </p:nvGrpSpPr>
      <p:grpSpPr>
        <a:xfrm>
          <a:off x="0" y="0"/>
          <a:ext cx="0" cy="0"/>
          <a:chOff x="0" y="0"/>
          <a:chExt cx="0" cy="0"/>
        </a:xfrm>
      </p:grpSpPr>
      <p:sp>
        <p:nvSpPr>
          <p:cNvPr id="2661" name="Google Shape;2661;p57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62" name="Google Shape;2662;p570"/>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63" name="Google Shape;2663;p570"/>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64" name="Google Shape;2664;p570"/>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65" name="Google Shape;2665;p570"/>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666" name="Google Shape;2666;p570"/>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667" name="Google Shape;2667;p570"/>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668" name="Google Shape;2668;p570"/>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669" name="Google Shape;2669;p570"/>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670" name="Google Shape;2670;p570"/>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671" name="Shape 2671"/>
        <p:cNvGrpSpPr/>
        <p:nvPr/>
      </p:nvGrpSpPr>
      <p:grpSpPr>
        <a:xfrm>
          <a:off x="0" y="0"/>
          <a:ext cx="0" cy="0"/>
          <a:chOff x="0" y="0"/>
          <a:chExt cx="0" cy="0"/>
        </a:xfrm>
      </p:grpSpPr>
      <p:pic>
        <p:nvPicPr>
          <p:cNvPr id="2672" name="Google Shape;2672;p571"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2673" name="Google Shape;2673;p571"/>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674" name="Shape 2674"/>
        <p:cNvGrpSpPr/>
        <p:nvPr/>
      </p:nvGrpSpPr>
      <p:grpSpPr>
        <a:xfrm>
          <a:off x="0" y="0"/>
          <a:ext cx="0" cy="0"/>
          <a:chOff x="0" y="0"/>
          <a:chExt cx="0" cy="0"/>
        </a:xfrm>
      </p:grpSpPr>
      <p:pic>
        <p:nvPicPr>
          <p:cNvPr id="2675" name="Google Shape;2675;p572"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2676" name="Google Shape;2676;p57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677" name="Google Shape;2677;p57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678" name="Shape 2678"/>
        <p:cNvGrpSpPr/>
        <p:nvPr/>
      </p:nvGrpSpPr>
      <p:grpSpPr>
        <a:xfrm>
          <a:off x="0" y="0"/>
          <a:ext cx="0" cy="0"/>
          <a:chOff x="0" y="0"/>
          <a:chExt cx="0" cy="0"/>
        </a:xfrm>
      </p:grpSpPr>
      <p:pic>
        <p:nvPicPr>
          <p:cNvPr id="2679" name="Google Shape;2679;p573"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2680" name="Google Shape;2680;p57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2681" name="Google Shape;2681;p57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682" name="Google Shape;2682;p57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83" name="Google Shape;2683;p57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684" name="Google Shape;2684;p57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685" name="Shape 2685"/>
        <p:cNvGrpSpPr/>
        <p:nvPr/>
      </p:nvGrpSpPr>
      <p:grpSpPr>
        <a:xfrm>
          <a:off x="0" y="0"/>
          <a:ext cx="0" cy="0"/>
          <a:chOff x="0" y="0"/>
          <a:chExt cx="0" cy="0"/>
        </a:xfrm>
      </p:grpSpPr>
      <p:sp>
        <p:nvSpPr>
          <p:cNvPr id="2686" name="Google Shape;2686;p574"/>
          <p:cNvSpPr/>
          <p:nvPr>
            <p:ph idx="2" type="pic"/>
          </p:nvPr>
        </p:nvSpPr>
        <p:spPr>
          <a:xfrm>
            <a:off x="457200" y="1524000"/>
            <a:ext cx="1827300" cy="1827300"/>
          </a:xfrm>
          <a:prstGeom prst="roundRect">
            <a:avLst>
              <a:gd fmla="val 4137" name="adj"/>
            </a:avLst>
          </a:prstGeom>
          <a:noFill/>
          <a:ln>
            <a:noFill/>
          </a:ln>
        </p:spPr>
      </p:sp>
      <p:sp>
        <p:nvSpPr>
          <p:cNvPr id="2687" name="Google Shape;2687;p574"/>
          <p:cNvSpPr/>
          <p:nvPr>
            <p:ph idx="3" type="pic"/>
          </p:nvPr>
        </p:nvSpPr>
        <p:spPr>
          <a:xfrm>
            <a:off x="2591313" y="1524000"/>
            <a:ext cx="1827300" cy="1827300"/>
          </a:xfrm>
          <a:prstGeom prst="roundRect">
            <a:avLst>
              <a:gd fmla="val 4137" name="adj"/>
            </a:avLst>
          </a:prstGeom>
          <a:noFill/>
          <a:ln>
            <a:noFill/>
          </a:ln>
        </p:spPr>
      </p:sp>
      <p:sp>
        <p:nvSpPr>
          <p:cNvPr id="2688" name="Google Shape;2688;p574"/>
          <p:cNvSpPr/>
          <p:nvPr>
            <p:ph idx="4" type="pic"/>
          </p:nvPr>
        </p:nvSpPr>
        <p:spPr>
          <a:xfrm>
            <a:off x="4725450" y="1524000"/>
            <a:ext cx="1827300" cy="1827300"/>
          </a:xfrm>
          <a:prstGeom prst="roundRect">
            <a:avLst>
              <a:gd fmla="val 4137" name="adj"/>
            </a:avLst>
          </a:prstGeom>
          <a:noFill/>
          <a:ln>
            <a:noFill/>
          </a:ln>
        </p:spPr>
      </p:sp>
      <p:sp>
        <p:nvSpPr>
          <p:cNvPr id="2689" name="Google Shape;2689;p574"/>
          <p:cNvSpPr/>
          <p:nvPr>
            <p:ph idx="5" type="pic"/>
          </p:nvPr>
        </p:nvSpPr>
        <p:spPr>
          <a:xfrm>
            <a:off x="6859563" y="1524000"/>
            <a:ext cx="1827300" cy="1827300"/>
          </a:xfrm>
          <a:prstGeom prst="roundRect">
            <a:avLst>
              <a:gd fmla="val 4137" name="adj"/>
            </a:avLst>
          </a:prstGeom>
          <a:noFill/>
          <a:ln>
            <a:noFill/>
          </a:ln>
        </p:spPr>
      </p:sp>
      <p:sp>
        <p:nvSpPr>
          <p:cNvPr id="2690" name="Google Shape;2690;p57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691" name="Google Shape;2691;p574"/>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92" name="Google Shape;2692;p574"/>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93" name="Google Shape;2693;p574"/>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94" name="Google Shape;2694;p574"/>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95" name="Google Shape;2695;p574"/>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96" name="Google Shape;2696;p574"/>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97" name="Google Shape;2697;p574"/>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98" name="Google Shape;2698;p574"/>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699" name="Shape 2699"/>
        <p:cNvGrpSpPr/>
        <p:nvPr/>
      </p:nvGrpSpPr>
      <p:grpSpPr>
        <a:xfrm>
          <a:off x="0" y="0"/>
          <a:ext cx="0" cy="0"/>
          <a:chOff x="0" y="0"/>
          <a:chExt cx="0" cy="0"/>
        </a:xfrm>
      </p:grpSpPr>
      <p:sp>
        <p:nvSpPr>
          <p:cNvPr id="2700" name="Google Shape;2700;p575"/>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701" name="Google Shape;2701;p575"/>
          <p:cNvSpPr/>
          <p:nvPr>
            <p:ph idx="2" type="pic"/>
          </p:nvPr>
        </p:nvSpPr>
        <p:spPr>
          <a:xfrm flipH="1">
            <a:off x="953803" y="1184556"/>
            <a:ext cx="2664300" cy="3336300"/>
          </a:xfrm>
          <a:prstGeom prst="rect">
            <a:avLst/>
          </a:prstGeom>
          <a:noFill/>
          <a:ln>
            <a:noFill/>
          </a:ln>
        </p:spPr>
      </p:sp>
      <p:sp>
        <p:nvSpPr>
          <p:cNvPr id="2702" name="Google Shape;2702;p575"/>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03" name="Google Shape;2703;p575"/>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04" name="Google Shape;2704;p575"/>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705" name="Shape 2705"/>
        <p:cNvGrpSpPr/>
        <p:nvPr/>
      </p:nvGrpSpPr>
      <p:grpSpPr>
        <a:xfrm>
          <a:off x="0" y="0"/>
          <a:ext cx="0" cy="0"/>
          <a:chOff x="0" y="0"/>
          <a:chExt cx="0" cy="0"/>
        </a:xfrm>
      </p:grpSpPr>
      <p:sp>
        <p:nvSpPr>
          <p:cNvPr id="2706" name="Google Shape;2706;p57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707" name="Shape 2707"/>
        <p:cNvGrpSpPr/>
        <p:nvPr/>
      </p:nvGrpSpPr>
      <p:grpSpPr>
        <a:xfrm>
          <a:off x="0" y="0"/>
          <a:ext cx="0" cy="0"/>
          <a:chOff x="0" y="0"/>
          <a:chExt cx="0" cy="0"/>
        </a:xfrm>
      </p:grpSpPr>
      <p:sp>
        <p:nvSpPr>
          <p:cNvPr id="2708" name="Google Shape;2708;p57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09" name="Google Shape;2709;p57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2">
  <p:cSld name="Text + Image_2">
    <p:spTree>
      <p:nvGrpSpPr>
        <p:cNvPr id="289" name="Shape 289"/>
        <p:cNvGrpSpPr/>
        <p:nvPr/>
      </p:nvGrpSpPr>
      <p:grpSpPr>
        <a:xfrm>
          <a:off x="0" y="0"/>
          <a:ext cx="0" cy="0"/>
          <a:chOff x="0" y="0"/>
          <a:chExt cx="0" cy="0"/>
        </a:xfrm>
      </p:grpSpPr>
      <p:sp>
        <p:nvSpPr>
          <p:cNvPr id="290" name="Google Shape;290;p58"/>
          <p:cNvSpPr/>
          <p:nvPr>
            <p:ph idx="2" type="pic"/>
          </p:nvPr>
        </p:nvSpPr>
        <p:spPr>
          <a:xfrm>
            <a:off x="4572000" y="91667"/>
            <a:ext cx="4495800" cy="5531700"/>
          </a:xfrm>
          <a:prstGeom prst="roundRect">
            <a:avLst>
              <a:gd fmla="val 16667" name="adj"/>
            </a:avLst>
          </a:prstGeom>
          <a:noFill/>
          <a:ln>
            <a:noFill/>
          </a:ln>
        </p:spPr>
      </p:sp>
      <p:sp>
        <p:nvSpPr>
          <p:cNvPr id="291" name="Google Shape;291;p58"/>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92" name="Google Shape;292;p58"/>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3" name="Google Shape;293;p58"/>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710" name="Shape 2710"/>
        <p:cNvGrpSpPr/>
        <p:nvPr/>
      </p:nvGrpSpPr>
      <p:grpSpPr>
        <a:xfrm>
          <a:off x="0" y="0"/>
          <a:ext cx="0" cy="0"/>
          <a:chOff x="0" y="0"/>
          <a:chExt cx="0" cy="0"/>
        </a:xfrm>
      </p:grpSpPr>
      <p:sp>
        <p:nvSpPr>
          <p:cNvPr id="2711" name="Google Shape;2711;p578"/>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12" name="Google Shape;2712;p578"/>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713" name="Shape 2713"/>
        <p:cNvGrpSpPr/>
        <p:nvPr/>
      </p:nvGrpSpPr>
      <p:grpSpPr>
        <a:xfrm>
          <a:off x="0" y="0"/>
          <a:ext cx="0" cy="0"/>
          <a:chOff x="0" y="0"/>
          <a:chExt cx="0" cy="0"/>
        </a:xfrm>
      </p:grpSpPr>
      <p:sp>
        <p:nvSpPr>
          <p:cNvPr id="2714" name="Google Shape;2714;p579"/>
          <p:cNvSpPr/>
          <p:nvPr>
            <p:ph idx="2" type="pic"/>
          </p:nvPr>
        </p:nvSpPr>
        <p:spPr>
          <a:xfrm>
            <a:off x="4572000" y="91667"/>
            <a:ext cx="4495800" cy="5531700"/>
          </a:xfrm>
          <a:prstGeom prst="roundRect">
            <a:avLst>
              <a:gd fmla="val 16667" name="adj"/>
            </a:avLst>
          </a:prstGeom>
          <a:noFill/>
          <a:ln>
            <a:noFill/>
          </a:ln>
        </p:spPr>
      </p:sp>
      <p:sp>
        <p:nvSpPr>
          <p:cNvPr id="2715" name="Google Shape;2715;p57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16" name="Google Shape;2716;p57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17" name="Google Shape;2717;p57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718" name="Shape 2718"/>
        <p:cNvGrpSpPr/>
        <p:nvPr/>
      </p:nvGrpSpPr>
      <p:grpSpPr>
        <a:xfrm>
          <a:off x="0" y="0"/>
          <a:ext cx="0" cy="0"/>
          <a:chOff x="0" y="0"/>
          <a:chExt cx="0" cy="0"/>
        </a:xfrm>
      </p:grpSpPr>
      <p:sp>
        <p:nvSpPr>
          <p:cNvPr id="2719" name="Google Shape;2719;p5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720" name="Google Shape;2720;p58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21" name="Google Shape;2721;p58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22" name="Google Shape;2722;p58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723" name="Shape 2723"/>
        <p:cNvGrpSpPr/>
        <p:nvPr/>
      </p:nvGrpSpPr>
      <p:grpSpPr>
        <a:xfrm>
          <a:off x="0" y="0"/>
          <a:ext cx="0" cy="0"/>
          <a:chOff x="0" y="0"/>
          <a:chExt cx="0" cy="0"/>
        </a:xfrm>
      </p:grpSpPr>
      <p:sp>
        <p:nvSpPr>
          <p:cNvPr id="2724" name="Google Shape;2724;p58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25" name="Google Shape;2725;p58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726" name="Shape 2726"/>
        <p:cNvGrpSpPr/>
        <p:nvPr/>
      </p:nvGrpSpPr>
      <p:grpSpPr>
        <a:xfrm>
          <a:off x="0" y="0"/>
          <a:ext cx="0" cy="0"/>
          <a:chOff x="0" y="0"/>
          <a:chExt cx="0" cy="0"/>
        </a:xfrm>
      </p:grpSpPr>
      <p:sp>
        <p:nvSpPr>
          <p:cNvPr id="2727" name="Google Shape;2727;p58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728" name="Shape 2728"/>
        <p:cNvGrpSpPr/>
        <p:nvPr/>
      </p:nvGrpSpPr>
      <p:grpSpPr>
        <a:xfrm>
          <a:off x="0" y="0"/>
          <a:ext cx="0" cy="0"/>
          <a:chOff x="0" y="0"/>
          <a:chExt cx="0" cy="0"/>
        </a:xfrm>
      </p:grpSpPr>
      <p:sp>
        <p:nvSpPr>
          <p:cNvPr id="2729" name="Google Shape;2729;p583"/>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730" name="Google Shape;2730;p583"/>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731" name="Google Shape;2731;p58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732" name="Shape 2732"/>
        <p:cNvGrpSpPr/>
        <p:nvPr/>
      </p:nvGrpSpPr>
      <p:grpSpPr>
        <a:xfrm>
          <a:off x="0" y="0"/>
          <a:ext cx="0" cy="0"/>
          <a:chOff x="0" y="0"/>
          <a:chExt cx="0" cy="0"/>
        </a:xfrm>
      </p:grpSpPr>
      <p:sp>
        <p:nvSpPr>
          <p:cNvPr id="2733" name="Google Shape;2733;p584"/>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734" name="Google Shape;2734;p584"/>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35" name="Google Shape;2735;p584"/>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736" name="Google Shape;2736;p58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737" name="Shape 2737"/>
        <p:cNvGrpSpPr/>
        <p:nvPr/>
      </p:nvGrpSpPr>
      <p:grpSpPr>
        <a:xfrm>
          <a:off x="0" y="0"/>
          <a:ext cx="0" cy="0"/>
          <a:chOff x="0" y="0"/>
          <a:chExt cx="0" cy="0"/>
        </a:xfrm>
      </p:grpSpPr>
      <p:sp>
        <p:nvSpPr>
          <p:cNvPr id="2738" name="Google Shape;2738;p585"/>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39" name="Google Shape;2739;p585"/>
          <p:cNvSpPr/>
          <p:nvPr>
            <p:ph idx="2" type="pic"/>
          </p:nvPr>
        </p:nvSpPr>
        <p:spPr>
          <a:xfrm>
            <a:off x="0" y="0"/>
            <a:ext cx="9144000" cy="2814900"/>
          </a:xfrm>
          <a:prstGeom prst="roundRect">
            <a:avLst>
              <a:gd fmla="val 1254" name="adj"/>
            </a:avLst>
          </a:prstGeom>
          <a:noFill/>
          <a:ln>
            <a:noFill/>
          </a:ln>
        </p:spPr>
      </p:sp>
      <p:sp>
        <p:nvSpPr>
          <p:cNvPr id="2740" name="Google Shape;2740;p58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41" name="Google Shape;2741;p58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42" name="Google Shape;2742;p585"/>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743" name="Shape 2743"/>
        <p:cNvGrpSpPr/>
        <p:nvPr/>
      </p:nvGrpSpPr>
      <p:grpSpPr>
        <a:xfrm>
          <a:off x="0" y="0"/>
          <a:ext cx="0" cy="0"/>
          <a:chOff x="0" y="0"/>
          <a:chExt cx="0" cy="0"/>
        </a:xfrm>
      </p:grpSpPr>
      <p:sp>
        <p:nvSpPr>
          <p:cNvPr id="2744" name="Google Shape;2744;p58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45" name="Google Shape;2745;p58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746" name="Google Shape;2746;p58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747" name="Shape 2747"/>
        <p:cNvGrpSpPr/>
        <p:nvPr/>
      </p:nvGrpSpPr>
      <p:grpSpPr>
        <a:xfrm>
          <a:off x="0" y="0"/>
          <a:ext cx="0" cy="0"/>
          <a:chOff x="0" y="0"/>
          <a:chExt cx="0" cy="0"/>
        </a:xfrm>
      </p:grpSpPr>
      <p:sp>
        <p:nvSpPr>
          <p:cNvPr id="2748" name="Google Shape;2748;p587"/>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49" name="Google Shape;2749;p587"/>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294" name="Shape 294"/>
        <p:cNvGrpSpPr/>
        <p:nvPr/>
      </p:nvGrpSpPr>
      <p:grpSpPr>
        <a:xfrm>
          <a:off x="0" y="0"/>
          <a:ext cx="0" cy="0"/>
          <a:chOff x="0" y="0"/>
          <a:chExt cx="0" cy="0"/>
        </a:xfrm>
      </p:grpSpPr>
      <p:sp>
        <p:nvSpPr>
          <p:cNvPr id="295" name="Google Shape;295;p59"/>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96" name="Google Shape;296;p59"/>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7" name="Google Shape;297;p5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750" name="Shape 2750"/>
        <p:cNvGrpSpPr/>
        <p:nvPr/>
      </p:nvGrpSpPr>
      <p:grpSpPr>
        <a:xfrm>
          <a:off x="0" y="0"/>
          <a:ext cx="0" cy="0"/>
          <a:chOff x="0" y="0"/>
          <a:chExt cx="0" cy="0"/>
        </a:xfrm>
      </p:grpSpPr>
      <p:sp>
        <p:nvSpPr>
          <p:cNvPr id="2751" name="Google Shape;2751;p588"/>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752" name="Google Shape;2752;p58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53" name="Google Shape;2753;p58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54" name="Google Shape;2754;p58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755" name="Shape 2755"/>
        <p:cNvGrpSpPr/>
        <p:nvPr/>
      </p:nvGrpSpPr>
      <p:grpSpPr>
        <a:xfrm>
          <a:off x="0" y="0"/>
          <a:ext cx="0" cy="0"/>
          <a:chOff x="0" y="0"/>
          <a:chExt cx="0" cy="0"/>
        </a:xfrm>
      </p:grpSpPr>
      <p:sp>
        <p:nvSpPr>
          <p:cNvPr id="2756" name="Google Shape;2756;p58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57" name="Google Shape;2757;p589"/>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58" name="Google Shape;2758;p589"/>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759" name="Google Shape;2759;p589"/>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760" name="Google Shape;2760;p589"/>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761" name="Google Shape;2761;p589"/>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762" name="Shape 2762"/>
        <p:cNvGrpSpPr/>
        <p:nvPr/>
      </p:nvGrpSpPr>
      <p:grpSpPr>
        <a:xfrm>
          <a:off x="0" y="0"/>
          <a:ext cx="0" cy="0"/>
          <a:chOff x="0" y="0"/>
          <a:chExt cx="0" cy="0"/>
        </a:xfrm>
      </p:grpSpPr>
      <p:sp>
        <p:nvSpPr>
          <p:cNvPr id="2763" name="Google Shape;2763;p590"/>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64" name="Google Shape;2764;p59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765" name="Shape 2765"/>
        <p:cNvGrpSpPr/>
        <p:nvPr/>
      </p:nvGrpSpPr>
      <p:grpSpPr>
        <a:xfrm>
          <a:off x="0" y="0"/>
          <a:ext cx="0" cy="0"/>
          <a:chOff x="0" y="0"/>
          <a:chExt cx="0" cy="0"/>
        </a:xfrm>
      </p:grpSpPr>
      <p:sp>
        <p:nvSpPr>
          <p:cNvPr id="2766" name="Google Shape;2766;p59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767" name="Shape 2767"/>
        <p:cNvGrpSpPr/>
        <p:nvPr/>
      </p:nvGrpSpPr>
      <p:grpSpPr>
        <a:xfrm>
          <a:off x="0" y="0"/>
          <a:ext cx="0" cy="0"/>
          <a:chOff x="0" y="0"/>
          <a:chExt cx="0" cy="0"/>
        </a:xfrm>
      </p:grpSpPr>
      <p:sp>
        <p:nvSpPr>
          <p:cNvPr id="2768" name="Google Shape;2768;p59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69" name="Google Shape;2769;p59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770" name="Google Shape;2770;p59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771" name="Shape 2771"/>
        <p:cNvGrpSpPr/>
        <p:nvPr/>
      </p:nvGrpSpPr>
      <p:grpSpPr>
        <a:xfrm>
          <a:off x="0" y="0"/>
          <a:ext cx="0" cy="0"/>
          <a:chOff x="0" y="0"/>
          <a:chExt cx="0" cy="0"/>
        </a:xfrm>
      </p:grpSpPr>
      <p:sp>
        <p:nvSpPr>
          <p:cNvPr id="2772" name="Google Shape;2772;p59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73" name="Google Shape;2773;p59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774" name="Shape 2774"/>
        <p:cNvGrpSpPr/>
        <p:nvPr/>
      </p:nvGrpSpPr>
      <p:grpSpPr>
        <a:xfrm>
          <a:off x="0" y="0"/>
          <a:ext cx="0" cy="0"/>
          <a:chOff x="0" y="0"/>
          <a:chExt cx="0" cy="0"/>
        </a:xfrm>
      </p:grpSpPr>
      <p:sp>
        <p:nvSpPr>
          <p:cNvPr id="2775" name="Google Shape;2775;p59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76" name="Google Shape;2776;p59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777" name="Shape 2777"/>
        <p:cNvGrpSpPr/>
        <p:nvPr/>
      </p:nvGrpSpPr>
      <p:grpSpPr>
        <a:xfrm>
          <a:off x="0" y="0"/>
          <a:ext cx="0" cy="0"/>
          <a:chOff x="0" y="0"/>
          <a:chExt cx="0" cy="0"/>
        </a:xfrm>
      </p:grpSpPr>
      <p:sp>
        <p:nvSpPr>
          <p:cNvPr id="2778" name="Google Shape;2778;p59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779" name="Shape 2779"/>
        <p:cNvGrpSpPr/>
        <p:nvPr/>
      </p:nvGrpSpPr>
      <p:grpSpPr>
        <a:xfrm>
          <a:off x="0" y="0"/>
          <a:ext cx="0" cy="0"/>
          <a:chOff x="0" y="0"/>
          <a:chExt cx="0" cy="0"/>
        </a:xfrm>
      </p:grpSpPr>
      <p:sp>
        <p:nvSpPr>
          <p:cNvPr id="2780" name="Google Shape;2780;p596"/>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781" name="Google Shape;2781;p596"/>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782" name="Google Shape;2782;p596"/>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783" name="Google Shape;2783;p596"/>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784" name="Google Shape;2784;p596"/>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785" name="Shape 2785"/>
        <p:cNvGrpSpPr/>
        <p:nvPr/>
      </p:nvGrpSpPr>
      <p:grpSpPr>
        <a:xfrm>
          <a:off x="0" y="0"/>
          <a:ext cx="0" cy="0"/>
          <a:chOff x="0" y="0"/>
          <a:chExt cx="0" cy="0"/>
        </a:xfrm>
      </p:grpSpPr>
      <p:sp>
        <p:nvSpPr>
          <p:cNvPr id="2786" name="Google Shape;2786;p59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98" name="Shape 298"/>
        <p:cNvGrpSpPr/>
        <p:nvPr/>
      </p:nvGrpSpPr>
      <p:grpSpPr>
        <a:xfrm>
          <a:off x="0" y="0"/>
          <a:ext cx="0" cy="0"/>
          <a:chOff x="0" y="0"/>
          <a:chExt cx="0" cy="0"/>
        </a:xfrm>
      </p:grpSpPr>
      <p:sp>
        <p:nvSpPr>
          <p:cNvPr id="299" name="Google Shape;299;p6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0" name="Google Shape;300;p60"/>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787" name="Shape 2787"/>
        <p:cNvGrpSpPr/>
        <p:nvPr/>
      </p:nvGrpSpPr>
      <p:grpSpPr>
        <a:xfrm>
          <a:off x="0" y="0"/>
          <a:ext cx="0" cy="0"/>
          <a:chOff x="0" y="0"/>
          <a:chExt cx="0" cy="0"/>
        </a:xfrm>
      </p:grpSpPr>
      <p:sp>
        <p:nvSpPr>
          <p:cNvPr id="2788" name="Google Shape;2788;p59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789" name="Shape 2789"/>
        <p:cNvGrpSpPr/>
        <p:nvPr/>
      </p:nvGrpSpPr>
      <p:grpSpPr>
        <a:xfrm>
          <a:off x="0" y="0"/>
          <a:ext cx="0" cy="0"/>
          <a:chOff x="0" y="0"/>
          <a:chExt cx="0" cy="0"/>
        </a:xfrm>
      </p:grpSpPr>
      <p:sp>
        <p:nvSpPr>
          <p:cNvPr id="2790" name="Google Shape;2790;p59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91" name="Google Shape;2791;p599"/>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792" name="Shape 2792"/>
        <p:cNvGrpSpPr/>
        <p:nvPr/>
      </p:nvGrpSpPr>
      <p:grpSpPr>
        <a:xfrm>
          <a:off x="0" y="0"/>
          <a:ext cx="0" cy="0"/>
          <a:chOff x="0" y="0"/>
          <a:chExt cx="0" cy="0"/>
        </a:xfrm>
      </p:grpSpPr>
      <p:sp>
        <p:nvSpPr>
          <p:cNvPr id="2793" name="Google Shape;2793;p6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94" name="Google Shape;2794;p6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795" name="Shape 2795"/>
        <p:cNvGrpSpPr/>
        <p:nvPr/>
      </p:nvGrpSpPr>
      <p:grpSpPr>
        <a:xfrm>
          <a:off x="0" y="0"/>
          <a:ext cx="0" cy="0"/>
          <a:chOff x="0" y="0"/>
          <a:chExt cx="0" cy="0"/>
        </a:xfrm>
      </p:grpSpPr>
      <p:sp>
        <p:nvSpPr>
          <p:cNvPr id="2796" name="Google Shape;2796;p601"/>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797" name="Google Shape;2797;p60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98" name="Google Shape;2798;p601"/>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99" name="Google Shape;2799;p60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301" name="Shape 301"/>
        <p:cNvGrpSpPr/>
        <p:nvPr/>
      </p:nvGrpSpPr>
      <p:grpSpPr>
        <a:xfrm>
          <a:off x="0" y="0"/>
          <a:ext cx="0" cy="0"/>
          <a:chOff x="0" y="0"/>
          <a:chExt cx="0" cy="0"/>
        </a:xfrm>
      </p:grpSpPr>
      <p:sp>
        <p:nvSpPr>
          <p:cNvPr id="302" name="Google Shape;302;p6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03" name="Google Shape;303;p6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307" name="Shape 307"/>
        <p:cNvGrpSpPr/>
        <p:nvPr/>
      </p:nvGrpSpPr>
      <p:grpSpPr>
        <a:xfrm>
          <a:off x="0" y="0"/>
          <a:ext cx="0" cy="0"/>
          <a:chOff x="0" y="0"/>
          <a:chExt cx="0" cy="0"/>
        </a:xfrm>
      </p:grpSpPr>
      <p:pic>
        <p:nvPicPr>
          <p:cNvPr id="308" name="Google Shape;308;p63" title="Mesh Holographic Gradients - Dark Gradient 22.png"/>
          <p:cNvPicPr preferRelativeResize="0"/>
          <p:nvPr/>
        </p:nvPicPr>
        <p:blipFill rotWithShape="1">
          <a:blip r:embed="rId2">
            <a:alphaModFix/>
          </a:blip>
          <a:srcRect b="0" l="0" r="9999" t="0"/>
          <a:stretch/>
        </p:blipFill>
        <p:spPr>
          <a:xfrm flipH="1" rot="10800000">
            <a:off x="0" y="571501"/>
            <a:ext cx="9144003" cy="5143499"/>
          </a:xfrm>
          <a:prstGeom prst="rect">
            <a:avLst/>
          </a:prstGeom>
          <a:noFill/>
          <a:ln>
            <a:noFill/>
          </a:ln>
        </p:spPr>
      </p:pic>
      <p:pic>
        <p:nvPicPr>
          <p:cNvPr id="309" name="Google Shape;309;p63"/>
          <p:cNvPicPr preferRelativeResize="0"/>
          <p:nvPr/>
        </p:nvPicPr>
        <p:blipFill rotWithShape="1">
          <a:blip r:embed="rId3">
            <a:alphaModFix/>
          </a:blip>
          <a:srcRect b="0" l="0" r="0" t="0"/>
          <a:stretch/>
        </p:blipFill>
        <p:spPr>
          <a:xfrm>
            <a:off x="457200" y="457209"/>
            <a:ext cx="284772" cy="351540"/>
          </a:xfrm>
          <a:prstGeom prst="rect">
            <a:avLst/>
          </a:prstGeom>
          <a:noFill/>
          <a:ln>
            <a:noFill/>
          </a:ln>
        </p:spPr>
      </p:pic>
      <p:sp>
        <p:nvSpPr>
          <p:cNvPr id="310" name="Google Shape;310;p6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11" name="Google Shape;311;p6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12" name="Shape 312"/>
        <p:cNvGrpSpPr/>
        <p:nvPr/>
      </p:nvGrpSpPr>
      <p:grpSpPr>
        <a:xfrm>
          <a:off x="0" y="0"/>
          <a:ext cx="0" cy="0"/>
          <a:chOff x="0" y="0"/>
          <a:chExt cx="0" cy="0"/>
        </a:xfrm>
      </p:grpSpPr>
      <p:pic>
        <p:nvPicPr>
          <p:cNvPr id="313" name="Google Shape;313;p64"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314" name="Google Shape;314;p6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315" name="Shape 315"/>
        <p:cNvGrpSpPr/>
        <p:nvPr/>
      </p:nvGrpSpPr>
      <p:grpSpPr>
        <a:xfrm>
          <a:off x="0" y="0"/>
          <a:ext cx="0" cy="0"/>
          <a:chOff x="0" y="0"/>
          <a:chExt cx="0" cy="0"/>
        </a:xfrm>
      </p:grpSpPr>
      <p:grpSp>
        <p:nvGrpSpPr>
          <p:cNvPr id="316" name="Google Shape;316;p65"/>
          <p:cNvGrpSpPr/>
          <p:nvPr/>
        </p:nvGrpSpPr>
        <p:grpSpPr>
          <a:xfrm>
            <a:off x="0" y="0"/>
            <a:ext cx="9143998" cy="5714776"/>
            <a:chOff x="0" y="-2"/>
            <a:chExt cx="10973237" cy="6858005"/>
          </a:xfrm>
        </p:grpSpPr>
        <p:pic>
          <p:nvPicPr>
            <p:cNvPr id="317" name="Google Shape;317;p6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318" name="Google Shape;318;p6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319" name="Google Shape;319;p6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320" name="Google Shape;320;p65"/>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321" name="Google Shape;321;p6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2" name="Shape 322"/>
        <p:cNvGrpSpPr/>
        <p:nvPr/>
      </p:nvGrpSpPr>
      <p:grpSpPr>
        <a:xfrm>
          <a:off x="0" y="0"/>
          <a:ext cx="0" cy="0"/>
          <a:chOff x="0" y="0"/>
          <a:chExt cx="0" cy="0"/>
        </a:xfrm>
      </p:grpSpPr>
      <p:sp>
        <p:nvSpPr>
          <p:cNvPr id="323" name="Google Shape;323;p66"/>
          <p:cNvSpPr txBox="1"/>
          <p:nvPr>
            <p:ph idx="1"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24" name="Google Shape;324;p6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25" name="Shape 325"/>
        <p:cNvGrpSpPr/>
        <p:nvPr/>
      </p:nvGrpSpPr>
      <p:grpSpPr>
        <a:xfrm>
          <a:off x="0" y="0"/>
          <a:ext cx="0" cy="0"/>
          <a:chOff x="0" y="0"/>
          <a:chExt cx="0" cy="0"/>
        </a:xfrm>
      </p:grpSpPr>
      <p:sp>
        <p:nvSpPr>
          <p:cNvPr id="326" name="Google Shape;326;p67"/>
          <p:cNvSpPr txBox="1"/>
          <p:nvPr>
            <p:ph idx="1" type="body"/>
          </p:nvPr>
        </p:nvSpPr>
        <p:spPr>
          <a:xfrm>
            <a:off x="4572000" y="1524425"/>
            <a:ext cx="3650100" cy="3733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27" name="Google Shape;327;p67"/>
          <p:cNvSpPr txBox="1"/>
          <p:nvPr>
            <p:ph idx="2"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28" name="Google Shape;328;p6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9" name="Shape 329"/>
        <p:cNvGrpSpPr/>
        <p:nvPr/>
      </p:nvGrpSpPr>
      <p:grpSpPr>
        <a:xfrm>
          <a:off x="0" y="0"/>
          <a:ext cx="0" cy="0"/>
          <a:chOff x="0" y="0"/>
          <a:chExt cx="0" cy="0"/>
        </a:xfrm>
      </p:grpSpPr>
      <p:sp>
        <p:nvSpPr>
          <p:cNvPr id="330" name="Google Shape;330;p6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31" name="Shape 331"/>
        <p:cNvGrpSpPr/>
        <p:nvPr/>
      </p:nvGrpSpPr>
      <p:grpSpPr>
        <a:xfrm>
          <a:off x="0" y="0"/>
          <a:ext cx="0" cy="0"/>
          <a:chOff x="0" y="0"/>
          <a:chExt cx="0" cy="0"/>
        </a:xfrm>
      </p:grpSpPr>
      <p:sp>
        <p:nvSpPr>
          <p:cNvPr id="332" name="Google Shape;332;p6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333" name="Google Shape;333;p69"/>
          <p:cNvSpPr txBox="1"/>
          <p:nvPr>
            <p:ph idx="1" type="body"/>
          </p:nvPr>
        </p:nvSpPr>
        <p:spPr>
          <a:xfrm>
            <a:off x="457200" y="1524425"/>
            <a:ext cx="32046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7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336" name="Shape 336"/>
        <p:cNvGrpSpPr/>
        <p:nvPr/>
      </p:nvGrpSpPr>
      <p:grpSpPr>
        <a:xfrm>
          <a:off x="0" y="0"/>
          <a:ext cx="0" cy="0"/>
          <a:chOff x="0" y="0"/>
          <a:chExt cx="0" cy="0"/>
        </a:xfrm>
      </p:grpSpPr>
      <p:sp>
        <p:nvSpPr>
          <p:cNvPr id="337" name="Google Shape;337;p7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339" name="Google Shape;339;p7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40" name="Google Shape;340;p7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1" name="Shape 341"/>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342" name="Shape 342"/>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343" name="Shape 343"/>
        <p:cNvGrpSpPr/>
        <p:nvPr/>
      </p:nvGrpSpPr>
      <p:grpSpPr>
        <a:xfrm>
          <a:off x="0" y="0"/>
          <a:ext cx="0" cy="0"/>
          <a:chOff x="0" y="0"/>
          <a:chExt cx="0" cy="0"/>
        </a:xfrm>
      </p:grpSpPr>
      <p:sp>
        <p:nvSpPr>
          <p:cNvPr id="344" name="Google Shape;344;p7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45" name="Google Shape;345;p7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46" name="Google Shape;346;p7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47" name="Google Shape;347;p7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348" name="Shape 348"/>
        <p:cNvGrpSpPr/>
        <p:nvPr/>
      </p:nvGrpSpPr>
      <p:grpSpPr>
        <a:xfrm>
          <a:off x="0" y="0"/>
          <a:ext cx="0" cy="0"/>
          <a:chOff x="0" y="0"/>
          <a:chExt cx="0" cy="0"/>
        </a:xfrm>
      </p:grpSpPr>
      <p:sp>
        <p:nvSpPr>
          <p:cNvPr id="349" name="Google Shape;349;p7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50" name="Google Shape;350;p7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51" name="Google Shape;351;p7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52" name="Google Shape;352;p7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53" name="Google Shape;353;p7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7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56" name="Google Shape;356;p7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57" name="Shape 357"/>
        <p:cNvGrpSpPr/>
        <p:nvPr/>
      </p:nvGrpSpPr>
      <p:grpSpPr>
        <a:xfrm>
          <a:off x="0" y="0"/>
          <a:ext cx="0" cy="0"/>
          <a:chOff x="0" y="0"/>
          <a:chExt cx="0" cy="0"/>
        </a:xfrm>
      </p:grpSpPr>
      <p:sp>
        <p:nvSpPr>
          <p:cNvPr id="358" name="Google Shape;358;p7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59" name="Google Shape;359;p7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60" name="Shape 360"/>
        <p:cNvGrpSpPr/>
        <p:nvPr/>
      </p:nvGrpSpPr>
      <p:grpSpPr>
        <a:xfrm>
          <a:off x="0" y="0"/>
          <a:ext cx="0" cy="0"/>
          <a:chOff x="0" y="0"/>
          <a:chExt cx="0" cy="0"/>
        </a:xfrm>
      </p:grpSpPr>
      <p:sp>
        <p:nvSpPr>
          <p:cNvPr id="361" name="Google Shape;361;p78"/>
          <p:cNvSpPr/>
          <p:nvPr>
            <p:ph idx="2" type="pic"/>
          </p:nvPr>
        </p:nvSpPr>
        <p:spPr>
          <a:xfrm>
            <a:off x="76200" y="91667"/>
            <a:ext cx="4495800" cy="5531700"/>
          </a:xfrm>
          <a:prstGeom prst="roundRect">
            <a:avLst>
              <a:gd fmla="val 16667" name="adj"/>
            </a:avLst>
          </a:prstGeom>
          <a:noFill/>
          <a:ln>
            <a:noFill/>
          </a:ln>
        </p:spPr>
      </p:sp>
      <p:sp>
        <p:nvSpPr>
          <p:cNvPr id="362" name="Google Shape;362;p7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63" name="Google Shape;363;p7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4" name="Google Shape;364;p7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65" name="Shape 365"/>
        <p:cNvGrpSpPr/>
        <p:nvPr/>
      </p:nvGrpSpPr>
      <p:grpSpPr>
        <a:xfrm>
          <a:off x="0" y="0"/>
          <a:ext cx="0" cy="0"/>
          <a:chOff x="0" y="0"/>
          <a:chExt cx="0" cy="0"/>
        </a:xfrm>
      </p:grpSpPr>
      <p:sp>
        <p:nvSpPr>
          <p:cNvPr id="366" name="Google Shape;366;p79"/>
          <p:cNvSpPr/>
          <p:nvPr>
            <p:ph idx="2" type="pic"/>
          </p:nvPr>
        </p:nvSpPr>
        <p:spPr>
          <a:xfrm>
            <a:off x="4572000" y="91667"/>
            <a:ext cx="4495800" cy="5531700"/>
          </a:xfrm>
          <a:prstGeom prst="roundRect">
            <a:avLst>
              <a:gd fmla="val 16667" name="adj"/>
            </a:avLst>
          </a:prstGeom>
          <a:noFill/>
          <a:ln>
            <a:noFill/>
          </a:ln>
        </p:spPr>
      </p:sp>
      <p:sp>
        <p:nvSpPr>
          <p:cNvPr id="367" name="Google Shape;367;p7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68" name="Google Shape;368;p7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9" name="Google Shape;369;p7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70" name="Shape 370"/>
        <p:cNvGrpSpPr/>
        <p:nvPr/>
      </p:nvGrpSpPr>
      <p:grpSpPr>
        <a:xfrm>
          <a:off x="0" y="0"/>
          <a:ext cx="0" cy="0"/>
          <a:chOff x="0" y="0"/>
          <a:chExt cx="0" cy="0"/>
        </a:xfrm>
      </p:grpSpPr>
      <p:sp>
        <p:nvSpPr>
          <p:cNvPr id="371" name="Google Shape;371;p8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372" name="Google Shape;372;p8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3" name="Google Shape;373;p8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74" name="Shape 374"/>
        <p:cNvGrpSpPr/>
        <p:nvPr/>
      </p:nvGrpSpPr>
      <p:grpSpPr>
        <a:xfrm>
          <a:off x="0" y="0"/>
          <a:ext cx="0" cy="0"/>
          <a:chOff x="0" y="0"/>
          <a:chExt cx="0" cy="0"/>
        </a:xfrm>
      </p:grpSpPr>
      <p:sp>
        <p:nvSpPr>
          <p:cNvPr id="375" name="Google Shape;375;p8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76" name="Google Shape;376;p8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7" name="Google Shape;377;p8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378" name="Shape 378"/>
        <p:cNvGrpSpPr/>
        <p:nvPr/>
      </p:nvGrpSpPr>
      <p:grpSpPr>
        <a:xfrm>
          <a:off x="0" y="0"/>
          <a:ext cx="0" cy="0"/>
          <a:chOff x="0" y="0"/>
          <a:chExt cx="0" cy="0"/>
        </a:xfrm>
      </p:grpSpPr>
      <p:sp>
        <p:nvSpPr>
          <p:cNvPr id="379" name="Google Shape;379;p8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80" name="Google Shape;380;p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81" name="Shape 381"/>
        <p:cNvGrpSpPr/>
        <p:nvPr/>
      </p:nvGrpSpPr>
      <p:grpSpPr>
        <a:xfrm>
          <a:off x="0" y="0"/>
          <a:ext cx="0" cy="0"/>
          <a:chOff x="0" y="0"/>
          <a:chExt cx="0" cy="0"/>
        </a:xfrm>
      </p:grpSpPr>
      <p:sp>
        <p:nvSpPr>
          <p:cNvPr id="382" name="Google Shape;382;p83"/>
          <p:cNvSpPr/>
          <p:nvPr>
            <p:ph idx="2" type="pic"/>
          </p:nvPr>
        </p:nvSpPr>
        <p:spPr>
          <a:xfrm>
            <a:off x="0" y="2900000"/>
            <a:ext cx="9144000" cy="2814900"/>
          </a:xfrm>
          <a:prstGeom prst="roundRect">
            <a:avLst>
              <a:gd fmla="val 1254" name="adj"/>
            </a:avLst>
          </a:prstGeom>
          <a:noFill/>
          <a:ln>
            <a:noFill/>
          </a:ln>
        </p:spPr>
      </p:sp>
      <p:sp>
        <p:nvSpPr>
          <p:cNvPr id="383" name="Google Shape;383;p8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84" name="Google Shape;384;p8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5" name="Google Shape;385;p8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8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88" name="Google Shape;388;p8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389" name="Shape 389"/>
        <p:cNvGrpSpPr/>
        <p:nvPr/>
      </p:nvGrpSpPr>
      <p:grpSpPr>
        <a:xfrm>
          <a:off x="0" y="0"/>
          <a:ext cx="0" cy="0"/>
          <a:chOff x="0" y="0"/>
          <a:chExt cx="0" cy="0"/>
        </a:xfrm>
      </p:grpSpPr>
      <p:sp>
        <p:nvSpPr>
          <p:cNvPr id="390" name="Google Shape;390;p8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1" name="Google Shape;391;p85"/>
          <p:cNvSpPr/>
          <p:nvPr>
            <p:ph idx="2" type="pic"/>
          </p:nvPr>
        </p:nvSpPr>
        <p:spPr>
          <a:xfrm>
            <a:off x="0" y="0"/>
            <a:ext cx="9144000" cy="2814900"/>
          </a:xfrm>
          <a:prstGeom prst="roundRect">
            <a:avLst>
              <a:gd fmla="val 1254" name="adj"/>
            </a:avLst>
          </a:prstGeom>
          <a:noFill/>
          <a:ln>
            <a:noFill/>
          </a:ln>
        </p:spPr>
      </p:sp>
      <p:sp>
        <p:nvSpPr>
          <p:cNvPr id="392" name="Google Shape;392;p8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93" name="Google Shape;393;p8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4" name="Google Shape;394;p8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395" name="Shape 395"/>
        <p:cNvGrpSpPr/>
        <p:nvPr/>
      </p:nvGrpSpPr>
      <p:grpSpPr>
        <a:xfrm>
          <a:off x="0" y="0"/>
          <a:ext cx="0" cy="0"/>
          <a:chOff x="0" y="0"/>
          <a:chExt cx="0" cy="0"/>
        </a:xfrm>
      </p:grpSpPr>
      <p:sp>
        <p:nvSpPr>
          <p:cNvPr id="396" name="Google Shape;396;p8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97" name="Google Shape;397;p8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98" name="Google Shape;398;p8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99" name="Google Shape;399;p8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0" name="Google Shape;400;p8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1" name="Google Shape;401;p8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2" name="Google Shape;402;p8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403" name="Shape 403"/>
        <p:cNvGrpSpPr/>
        <p:nvPr/>
      </p:nvGrpSpPr>
      <p:grpSpPr>
        <a:xfrm>
          <a:off x="0" y="0"/>
          <a:ext cx="0" cy="0"/>
          <a:chOff x="0" y="0"/>
          <a:chExt cx="0" cy="0"/>
        </a:xfrm>
      </p:grpSpPr>
      <p:sp>
        <p:nvSpPr>
          <p:cNvPr id="404" name="Google Shape;404;p8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5" name="Google Shape;405;p8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6" name="Google Shape;406;p8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407" name="Google Shape;407;p8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8" name="Google Shape;408;p8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409" name="Shape 409"/>
        <p:cNvGrpSpPr/>
        <p:nvPr/>
      </p:nvGrpSpPr>
      <p:grpSpPr>
        <a:xfrm>
          <a:off x="0" y="0"/>
          <a:ext cx="0" cy="0"/>
          <a:chOff x="0" y="0"/>
          <a:chExt cx="0" cy="0"/>
        </a:xfrm>
      </p:grpSpPr>
      <p:sp>
        <p:nvSpPr>
          <p:cNvPr id="410" name="Google Shape;410;p8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1" name="Google Shape;411;p8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2" name="Google Shape;412;p8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3" name="Google Shape;413;p8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4" name="Google Shape;414;p8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5" name="Google Shape;415;p8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6" name="Google Shape;416;p8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7" name="Google Shape;417;p8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8" name="Google Shape;418;p8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9" name="Google Shape;419;p8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420" name="Shape 420"/>
        <p:cNvGrpSpPr/>
        <p:nvPr/>
      </p:nvGrpSpPr>
      <p:grpSpPr>
        <a:xfrm>
          <a:off x="0" y="0"/>
          <a:ext cx="0" cy="0"/>
          <a:chOff x="0" y="0"/>
          <a:chExt cx="0" cy="0"/>
        </a:xfrm>
      </p:grpSpPr>
      <p:pic>
        <p:nvPicPr>
          <p:cNvPr id="421" name="Google Shape;421;p89" title="Mesh Holographic Gradients - Dark Gradient 28.png"/>
          <p:cNvPicPr preferRelativeResize="0"/>
          <p:nvPr/>
        </p:nvPicPr>
        <p:blipFill rotWithShape="1">
          <a:blip r:embed="rId2">
            <a:alphaModFix/>
          </a:blip>
          <a:srcRect b="0" l="0" r="9877" t="0"/>
          <a:stretch/>
        </p:blipFill>
        <p:spPr>
          <a:xfrm flipH="1" rot="10800000">
            <a:off x="0" y="571816"/>
            <a:ext cx="9156298" cy="5143184"/>
          </a:xfrm>
          <a:prstGeom prst="rect">
            <a:avLst/>
          </a:prstGeom>
          <a:noFill/>
          <a:ln>
            <a:noFill/>
          </a:ln>
        </p:spPr>
      </p:pic>
      <p:sp>
        <p:nvSpPr>
          <p:cNvPr id="422" name="Google Shape;422;p8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423" name="Shape 423"/>
        <p:cNvGrpSpPr/>
        <p:nvPr/>
      </p:nvGrpSpPr>
      <p:grpSpPr>
        <a:xfrm>
          <a:off x="0" y="0"/>
          <a:ext cx="0" cy="0"/>
          <a:chOff x="0" y="0"/>
          <a:chExt cx="0" cy="0"/>
        </a:xfrm>
      </p:grpSpPr>
      <p:sp>
        <p:nvSpPr>
          <p:cNvPr id="424" name="Google Shape;424;p9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25" name="Google Shape;425;p9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6" name="Google Shape;426;p9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427" name="Shape 427"/>
        <p:cNvGrpSpPr/>
        <p:nvPr/>
      </p:nvGrpSpPr>
      <p:grpSpPr>
        <a:xfrm>
          <a:off x="0" y="0"/>
          <a:ext cx="0" cy="0"/>
          <a:chOff x="0" y="0"/>
          <a:chExt cx="0" cy="0"/>
        </a:xfrm>
      </p:grpSpPr>
      <p:sp>
        <p:nvSpPr>
          <p:cNvPr id="428" name="Google Shape;428;p9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29" name="Google Shape;429;p9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0" name="Google Shape;430;p9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431" name="Shape 431"/>
        <p:cNvGrpSpPr/>
        <p:nvPr/>
      </p:nvGrpSpPr>
      <p:grpSpPr>
        <a:xfrm>
          <a:off x="0" y="0"/>
          <a:ext cx="0" cy="0"/>
          <a:chOff x="0" y="0"/>
          <a:chExt cx="0" cy="0"/>
        </a:xfrm>
      </p:grpSpPr>
      <p:pic>
        <p:nvPicPr>
          <p:cNvPr id="432" name="Google Shape;432;p92" title="Mesh Holographic Gradients - Dark Gradient 24.png"/>
          <p:cNvPicPr preferRelativeResize="0"/>
          <p:nvPr/>
        </p:nvPicPr>
        <p:blipFill rotWithShape="1">
          <a:blip r:embed="rId2">
            <a:alphaModFix/>
          </a:blip>
          <a:srcRect b="0" l="5284" r="5293" t="0"/>
          <a:stretch/>
        </p:blipFill>
        <p:spPr>
          <a:xfrm rot="10800000">
            <a:off x="10602" y="562101"/>
            <a:ext cx="9122798" cy="5164649"/>
          </a:xfrm>
          <a:prstGeom prst="rect">
            <a:avLst/>
          </a:prstGeom>
          <a:noFill/>
          <a:ln>
            <a:noFill/>
          </a:ln>
        </p:spPr>
      </p:pic>
      <p:sp>
        <p:nvSpPr>
          <p:cNvPr id="433" name="Google Shape;433;p9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34" name="Google Shape;434;p9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435" name="Shape 435"/>
        <p:cNvGrpSpPr/>
        <p:nvPr/>
      </p:nvGrpSpPr>
      <p:grpSpPr>
        <a:xfrm>
          <a:off x="0" y="0"/>
          <a:ext cx="0" cy="0"/>
          <a:chOff x="0" y="0"/>
          <a:chExt cx="0" cy="0"/>
        </a:xfrm>
      </p:grpSpPr>
      <p:pic>
        <p:nvPicPr>
          <p:cNvPr id="436" name="Google Shape;436;p93"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437" name="Google Shape;437;p93"/>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438" name="Google Shape;438;p9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9" name="Google Shape;439;p9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440" name="Google Shape;440;p9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441" name="Shape 441"/>
        <p:cNvGrpSpPr/>
        <p:nvPr/>
      </p:nvGrpSpPr>
      <p:grpSpPr>
        <a:xfrm>
          <a:off x="0" y="0"/>
          <a:ext cx="0" cy="0"/>
          <a:chOff x="0" y="0"/>
          <a:chExt cx="0" cy="0"/>
        </a:xfrm>
      </p:grpSpPr>
      <p:sp>
        <p:nvSpPr>
          <p:cNvPr id="442" name="Google Shape;442;p9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43" name="Google Shape;443;p9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4" name="Google Shape;444;p9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445" name="Google Shape;445;p9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46" name="Google Shape;446;p9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7" name="Google Shape;447;p9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448" name="Google Shape;448;p9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9" name="Google Shape;449;p9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450" name="Google Shape;450;p9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1" name="Google Shape;451;p9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452" name="Shape 452"/>
        <p:cNvGrpSpPr/>
        <p:nvPr/>
      </p:nvGrpSpPr>
      <p:grpSpPr>
        <a:xfrm>
          <a:off x="0" y="0"/>
          <a:ext cx="0" cy="0"/>
          <a:chOff x="0" y="0"/>
          <a:chExt cx="0" cy="0"/>
        </a:xfrm>
      </p:grpSpPr>
      <p:sp>
        <p:nvSpPr>
          <p:cNvPr id="453" name="Google Shape;453;p9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4" name="Google Shape;454;p9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5" name="Google Shape;455;p9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6" name="Google Shape;456;p9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7" name="Google Shape;457;p9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58" name="Google Shape;458;p9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59" name="Google Shape;459;p9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60" name="Google Shape;460;p9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461" name="Shape 461"/>
        <p:cNvGrpSpPr/>
        <p:nvPr/>
      </p:nvGrpSpPr>
      <p:grpSpPr>
        <a:xfrm>
          <a:off x="0" y="0"/>
          <a:ext cx="0" cy="0"/>
          <a:chOff x="0" y="0"/>
          <a:chExt cx="0" cy="0"/>
        </a:xfrm>
      </p:grpSpPr>
      <p:sp>
        <p:nvSpPr>
          <p:cNvPr id="462" name="Google Shape;462;p9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3" name="Google Shape;463;p9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464" name="Shape 464"/>
        <p:cNvGrpSpPr/>
        <p:nvPr/>
      </p:nvGrpSpPr>
      <p:grpSpPr>
        <a:xfrm>
          <a:off x="0" y="0"/>
          <a:ext cx="0" cy="0"/>
          <a:chOff x="0" y="0"/>
          <a:chExt cx="0" cy="0"/>
        </a:xfrm>
      </p:grpSpPr>
      <p:sp>
        <p:nvSpPr>
          <p:cNvPr id="465" name="Google Shape;465;p97"/>
          <p:cNvSpPr/>
          <p:nvPr>
            <p:ph idx="2" type="pic"/>
          </p:nvPr>
        </p:nvSpPr>
        <p:spPr>
          <a:xfrm>
            <a:off x="457200" y="1524000"/>
            <a:ext cx="1644600" cy="1644600"/>
          </a:xfrm>
          <a:prstGeom prst="roundRect">
            <a:avLst>
              <a:gd fmla="val 4137" name="adj"/>
            </a:avLst>
          </a:prstGeom>
          <a:noFill/>
          <a:ln>
            <a:noFill/>
          </a:ln>
        </p:spPr>
      </p:sp>
      <p:sp>
        <p:nvSpPr>
          <p:cNvPr id="466" name="Google Shape;466;p97"/>
          <p:cNvSpPr/>
          <p:nvPr>
            <p:ph idx="3" type="pic"/>
          </p:nvPr>
        </p:nvSpPr>
        <p:spPr>
          <a:xfrm>
            <a:off x="2591313" y="1524000"/>
            <a:ext cx="1644600" cy="1644600"/>
          </a:xfrm>
          <a:prstGeom prst="roundRect">
            <a:avLst>
              <a:gd fmla="val 4137" name="adj"/>
            </a:avLst>
          </a:prstGeom>
          <a:noFill/>
          <a:ln>
            <a:noFill/>
          </a:ln>
        </p:spPr>
      </p:sp>
      <p:sp>
        <p:nvSpPr>
          <p:cNvPr id="467" name="Google Shape;467;p97"/>
          <p:cNvSpPr/>
          <p:nvPr>
            <p:ph idx="4" type="pic"/>
          </p:nvPr>
        </p:nvSpPr>
        <p:spPr>
          <a:xfrm>
            <a:off x="4725450" y="1524000"/>
            <a:ext cx="1644600" cy="1644600"/>
          </a:xfrm>
          <a:prstGeom prst="roundRect">
            <a:avLst>
              <a:gd fmla="val 4137" name="adj"/>
            </a:avLst>
          </a:prstGeom>
          <a:noFill/>
          <a:ln>
            <a:noFill/>
          </a:ln>
        </p:spPr>
      </p:sp>
      <p:sp>
        <p:nvSpPr>
          <p:cNvPr id="468" name="Google Shape;468;p97"/>
          <p:cNvSpPr/>
          <p:nvPr>
            <p:ph idx="5" type="pic"/>
          </p:nvPr>
        </p:nvSpPr>
        <p:spPr>
          <a:xfrm>
            <a:off x="6859563" y="1524000"/>
            <a:ext cx="1644600" cy="1644600"/>
          </a:xfrm>
          <a:prstGeom prst="roundRect">
            <a:avLst>
              <a:gd fmla="val 4137" name="adj"/>
            </a:avLst>
          </a:prstGeom>
          <a:noFill/>
          <a:ln>
            <a:noFill/>
          </a:ln>
        </p:spPr>
      </p:sp>
      <p:sp>
        <p:nvSpPr>
          <p:cNvPr id="469" name="Google Shape;469;p9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470" name="Google Shape;470;p9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1" name="Google Shape;471;p9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2" name="Google Shape;472;p9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3" name="Google Shape;473;p9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4" name="Google Shape;474;p9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75" name="Google Shape;475;p9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76" name="Google Shape;476;p9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77" name="Google Shape;477;p9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478" name="Shape 478"/>
        <p:cNvGrpSpPr/>
        <p:nvPr/>
      </p:nvGrpSpPr>
      <p:grpSpPr>
        <a:xfrm>
          <a:off x="0" y="0"/>
          <a:ext cx="0" cy="0"/>
          <a:chOff x="0" y="0"/>
          <a:chExt cx="0" cy="0"/>
        </a:xfrm>
      </p:grpSpPr>
      <p:sp>
        <p:nvSpPr>
          <p:cNvPr id="479" name="Google Shape;479;p9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480" name="Google Shape;480;p98"/>
          <p:cNvSpPr/>
          <p:nvPr>
            <p:ph idx="2" type="pic"/>
          </p:nvPr>
        </p:nvSpPr>
        <p:spPr>
          <a:xfrm flipH="1">
            <a:off x="953803" y="1184556"/>
            <a:ext cx="2664300" cy="3336300"/>
          </a:xfrm>
          <a:prstGeom prst="rect">
            <a:avLst/>
          </a:prstGeom>
          <a:noFill/>
          <a:ln>
            <a:noFill/>
          </a:ln>
        </p:spPr>
      </p:sp>
      <p:sp>
        <p:nvSpPr>
          <p:cNvPr id="481" name="Google Shape;481;p9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2" name="Google Shape;482;p9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3" name="Google Shape;483;p9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484" name="Shape 484"/>
        <p:cNvGrpSpPr/>
        <p:nvPr/>
      </p:nvGrpSpPr>
      <p:grpSpPr>
        <a:xfrm>
          <a:off x="0" y="0"/>
          <a:ext cx="0" cy="0"/>
          <a:chOff x="0" y="0"/>
          <a:chExt cx="0" cy="0"/>
        </a:xfrm>
      </p:grpSpPr>
      <p:pic>
        <p:nvPicPr>
          <p:cNvPr id="485" name="Google Shape;485;p99"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486" name="Google Shape;486;p99"/>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487" name="Google Shape;487;p9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88" name="Google Shape;488;p9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489" name="Shape 489"/>
        <p:cNvGrpSpPr/>
        <p:nvPr/>
      </p:nvGrpSpPr>
      <p:grpSpPr>
        <a:xfrm>
          <a:off x="0" y="0"/>
          <a:ext cx="0" cy="0"/>
          <a:chOff x="0" y="0"/>
          <a:chExt cx="0" cy="0"/>
        </a:xfrm>
      </p:grpSpPr>
      <p:sp>
        <p:nvSpPr>
          <p:cNvPr id="490" name="Google Shape;490;p1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1" name="Google Shape;491;p1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492" name="Shape 492"/>
        <p:cNvGrpSpPr/>
        <p:nvPr/>
      </p:nvGrpSpPr>
      <p:grpSpPr>
        <a:xfrm>
          <a:off x="0" y="0"/>
          <a:ext cx="0" cy="0"/>
          <a:chOff x="0" y="0"/>
          <a:chExt cx="0" cy="0"/>
        </a:xfrm>
      </p:grpSpPr>
      <p:sp>
        <p:nvSpPr>
          <p:cNvPr id="493" name="Google Shape;493;p1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4" name="Google Shape;494;p10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5" name="Google Shape;495;p10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4.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0.xml"/><Relationship Id="rId84" Type="http://schemas.openxmlformats.org/officeDocument/2006/relationships/slideLayout" Target="../slideLayouts/slideLayout144.xml"/><Relationship Id="rId83" Type="http://schemas.openxmlformats.org/officeDocument/2006/relationships/slideLayout" Target="../slideLayouts/slideLayout143.xml"/><Relationship Id="rId42" Type="http://schemas.openxmlformats.org/officeDocument/2006/relationships/slideLayout" Target="../slideLayouts/slideLayout102.xml"/><Relationship Id="rId86" Type="http://schemas.openxmlformats.org/officeDocument/2006/relationships/slideLayout" Target="../slideLayouts/slideLayout146.xml"/><Relationship Id="rId41" Type="http://schemas.openxmlformats.org/officeDocument/2006/relationships/slideLayout" Target="../slideLayouts/slideLayout101.xml"/><Relationship Id="rId85" Type="http://schemas.openxmlformats.org/officeDocument/2006/relationships/slideLayout" Target="../slideLayouts/slideLayout145.xml"/><Relationship Id="rId44" Type="http://schemas.openxmlformats.org/officeDocument/2006/relationships/slideLayout" Target="../slideLayouts/slideLayout104.xml"/><Relationship Id="rId88" Type="http://schemas.openxmlformats.org/officeDocument/2006/relationships/slideLayout" Target="../slideLayouts/slideLayout148.xml"/><Relationship Id="rId43" Type="http://schemas.openxmlformats.org/officeDocument/2006/relationships/slideLayout" Target="../slideLayouts/slideLayout103.xml"/><Relationship Id="rId87" Type="http://schemas.openxmlformats.org/officeDocument/2006/relationships/slideLayout" Target="../slideLayouts/slideLayout147.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89" Type="http://schemas.openxmlformats.org/officeDocument/2006/relationships/theme" Target="../theme/theme9.xml"/><Relationship Id="rId80" Type="http://schemas.openxmlformats.org/officeDocument/2006/relationships/slideLayout" Target="../slideLayouts/slideLayout140.xml"/><Relationship Id="rId82" Type="http://schemas.openxmlformats.org/officeDocument/2006/relationships/slideLayout" Target="../slideLayouts/slideLayout142.xml"/><Relationship Id="rId81" Type="http://schemas.openxmlformats.org/officeDocument/2006/relationships/slideLayout" Target="../slideLayouts/slideLayout141.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73" Type="http://schemas.openxmlformats.org/officeDocument/2006/relationships/slideLayout" Target="../slideLayouts/slideLayout133.xml"/><Relationship Id="rId72" Type="http://schemas.openxmlformats.org/officeDocument/2006/relationships/slideLayout" Target="../slideLayouts/slideLayout132.xml"/><Relationship Id="rId31" Type="http://schemas.openxmlformats.org/officeDocument/2006/relationships/slideLayout" Target="../slideLayouts/slideLayout91.xml"/><Relationship Id="rId75" Type="http://schemas.openxmlformats.org/officeDocument/2006/relationships/slideLayout" Target="../slideLayouts/slideLayout135.xml"/><Relationship Id="rId30" Type="http://schemas.openxmlformats.org/officeDocument/2006/relationships/slideLayout" Target="../slideLayouts/slideLayout90.xml"/><Relationship Id="rId74" Type="http://schemas.openxmlformats.org/officeDocument/2006/relationships/slideLayout" Target="../slideLayouts/slideLayout134.xml"/><Relationship Id="rId33" Type="http://schemas.openxmlformats.org/officeDocument/2006/relationships/slideLayout" Target="../slideLayouts/slideLayout93.xml"/><Relationship Id="rId77" Type="http://schemas.openxmlformats.org/officeDocument/2006/relationships/slideLayout" Target="../slideLayouts/slideLayout137.xml"/><Relationship Id="rId32" Type="http://schemas.openxmlformats.org/officeDocument/2006/relationships/slideLayout" Target="../slideLayouts/slideLayout92.xml"/><Relationship Id="rId76" Type="http://schemas.openxmlformats.org/officeDocument/2006/relationships/slideLayout" Target="../slideLayouts/slideLayout136.xml"/><Relationship Id="rId35" Type="http://schemas.openxmlformats.org/officeDocument/2006/relationships/slideLayout" Target="../slideLayouts/slideLayout95.xml"/><Relationship Id="rId79" Type="http://schemas.openxmlformats.org/officeDocument/2006/relationships/slideLayout" Target="../slideLayouts/slideLayout139.xml"/><Relationship Id="rId34" Type="http://schemas.openxmlformats.org/officeDocument/2006/relationships/slideLayout" Target="../slideLayouts/slideLayout94.xml"/><Relationship Id="rId78" Type="http://schemas.openxmlformats.org/officeDocument/2006/relationships/slideLayout" Target="../slideLayouts/slideLayout138.xml"/><Relationship Id="rId71" Type="http://schemas.openxmlformats.org/officeDocument/2006/relationships/slideLayout" Target="../slideLayouts/slideLayout131.xml"/><Relationship Id="rId70" Type="http://schemas.openxmlformats.org/officeDocument/2006/relationships/slideLayout" Target="../slideLayouts/slideLayout130.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62" Type="http://schemas.openxmlformats.org/officeDocument/2006/relationships/slideLayout" Target="../slideLayouts/slideLayout122.xml"/><Relationship Id="rId61" Type="http://schemas.openxmlformats.org/officeDocument/2006/relationships/slideLayout" Target="../slideLayouts/slideLayout121.xml"/><Relationship Id="rId20" Type="http://schemas.openxmlformats.org/officeDocument/2006/relationships/slideLayout" Target="../slideLayouts/slideLayout80.xml"/><Relationship Id="rId64" Type="http://schemas.openxmlformats.org/officeDocument/2006/relationships/slideLayout" Target="../slideLayouts/slideLayout124.xml"/><Relationship Id="rId63" Type="http://schemas.openxmlformats.org/officeDocument/2006/relationships/slideLayout" Target="../slideLayouts/slideLayout123.xml"/><Relationship Id="rId22" Type="http://schemas.openxmlformats.org/officeDocument/2006/relationships/slideLayout" Target="../slideLayouts/slideLayout82.xml"/><Relationship Id="rId66" Type="http://schemas.openxmlformats.org/officeDocument/2006/relationships/slideLayout" Target="../slideLayouts/slideLayout126.xml"/><Relationship Id="rId21" Type="http://schemas.openxmlformats.org/officeDocument/2006/relationships/slideLayout" Target="../slideLayouts/slideLayout81.xml"/><Relationship Id="rId65" Type="http://schemas.openxmlformats.org/officeDocument/2006/relationships/slideLayout" Target="../slideLayouts/slideLayout125.xml"/><Relationship Id="rId24" Type="http://schemas.openxmlformats.org/officeDocument/2006/relationships/slideLayout" Target="../slideLayouts/slideLayout84.xml"/><Relationship Id="rId68" Type="http://schemas.openxmlformats.org/officeDocument/2006/relationships/slideLayout" Target="../slideLayouts/slideLayout128.xml"/><Relationship Id="rId23" Type="http://schemas.openxmlformats.org/officeDocument/2006/relationships/slideLayout" Target="../slideLayouts/slideLayout83.xml"/><Relationship Id="rId67" Type="http://schemas.openxmlformats.org/officeDocument/2006/relationships/slideLayout" Target="../slideLayouts/slideLayout127.xml"/><Relationship Id="rId60" Type="http://schemas.openxmlformats.org/officeDocument/2006/relationships/slideLayout" Target="../slideLayouts/slideLayout120.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69" Type="http://schemas.openxmlformats.org/officeDocument/2006/relationships/slideLayout" Target="../slideLayouts/slideLayout129.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55" Type="http://schemas.openxmlformats.org/officeDocument/2006/relationships/slideLayout" Target="../slideLayouts/slideLayout115.xml"/><Relationship Id="rId10" Type="http://schemas.openxmlformats.org/officeDocument/2006/relationships/slideLayout" Target="../slideLayouts/slideLayout70.xml"/><Relationship Id="rId54" Type="http://schemas.openxmlformats.org/officeDocument/2006/relationships/slideLayout" Target="../slideLayouts/slideLayout114.xml"/><Relationship Id="rId13" Type="http://schemas.openxmlformats.org/officeDocument/2006/relationships/slideLayout" Target="../slideLayouts/slideLayout73.xml"/><Relationship Id="rId57" Type="http://schemas.openxmlformats.org/officeDocument/2006/relationships/slideLayout" Target="../slideLayouts/slideLayout117.xml"/><Relationship Id="rId12" Type="http://schemas.openxmlformats.org/officeDocument/2006/relationships/slideLayout" Target="../slideLayouts/slideLayout72.xml"/><Relationship Id="rId56" Type="http://schemas.openxmlformats.org/officeDocument/2006/relationships/slideLayout" Target="../slideLayouts/slideLayout116.xml"/><Relationship Id="rId15" Type="http://schemas.openxmlformats.org/officeDocument/2006/relationships/slideLayout" Target="../slideLayouts/slideLayout75.xml"/><Relationship Id="rId59" Type="http://schemas.openxmlformats.org/officeDocument/2006/relationships/slideLayout" Target="../slideLayouts/slideLayout119.xml"/><Relationship Id="rId14" Type="http://schemas.openxmlformats.org/officeDocument/2006/relationships/slideLayout" Target="../slideLayouts/slideLayout74.xml"/><Relationship Id="rId58" Type="http://schemas.openxmlformats.org/officeDocument/2006/relationships/slideLayout" Target="../slideLayouts/slideLayout11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88.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9" Type="http://schemas.openxmlformats.org/officeDocument/2006/relationships/slideLayout" Target="../slideLayouts/slideLayout197.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62" Type="http://schemas.openxmlformats.org/officeDocument/2006/relationships/slideLayout" Target="../slideLayouts/slideLayout210.xml"/><Relationship Id="rId61" Type="http://schemas.openxmlformats.org/officeDocument/2006/relationships/slideLayout" Target="../slideLayouts/slideLayout209.xml"/><Relationship Id="rId20" Type="http://schemas.openxmlformats.org/officeDocument/2006/relationships/slideLayout" Target="../slideLayouts/slideLayout168.xml"/><Relationship Id="rId63" Type="http://schemas.openxmlformats.org/officeDocument/2006/relationships/theme" Target="../theme/theme5.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60" Type="http://schemas.openxmlformats.org/officeDocument/2006/relationships/slideLayout" Target="../slideLayouts/slideLayout208.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9" Type="http://schemas.openxmlformats.org/officeDocument/2006/relationships/slideLayout" Target="../slideLayouts/slideLayout177.xml"/><Relationship Id="rId51" Type="http://schemas.openxmlformats.org/officeDocument/2006/relationships/slideLayout" Target="../slideLayouts/slideLayout199.xml"/><Relationship Id="rId50" Type="http://schemas.openxmlformats.org/officeDocument/2006/relationships/slideLayout" Target="../slideLayouts/slideLayout198.xml"/><Relationship Id="rId53" Type="http://schemas.openxmlformats.org/officeDocument/2006/relationships/slideLayout" Target="../slideLayouts/slideLayout201.xml"/><Relationship Id="rId52" Type="http://schemas.openxmlformats.org/officeDocument/2006/relationships/slideLayout" Target="../slideLayouts/slideLayout200.xml"/><Relationship Id="rId11" Type="http://schemas.openxmlformats.org/officeDocument/2006/relationships/slideLayout" Target="../slideLayouts/slideLayout159.xml"/><Relationship Id="rId55" Type="http://schemas.openxmlformats.org/officeDocument/2006/relationships/slideLayout" Target="../slideLayouts/slideLayout203.xml"/><Relationship Id="rId10" Type="http://schemas.openxmlformats.org/officeDocument/2006/relationships/slideLayout" Target="../slideLayouts/slideLayout158.xml"/><Relationship Id="rId54" Type="http://schemas.openxmlformats.org/officeDocument/2006/relationships/slideLayout" Target="../slideLayouts/slideLayout202.xml"/><Relationship Id="rId13" Type="http://schemas.openxmlformats.org/officeDocument/2006/relationships/slideLayout" Target="../slideLayouts/slideLayout161.xml"/><Relationship Id="rId57" Type="http://schemas.openxmlformats.org/officeDocument/2006/relationships/slideLayout" Target="../slideLayouts/slideLayout205.xml"/><Relationship Id="rId12" Type="http://schemas.openxmlformats.org/officeDocument/2006/relationships/slideLayout" Target="../slideLayouts/slideLayout160.xml"/><Relationship Id="rId56" Type="http://schemas.openxmlformats.org/officeDocument/2006/relationships/slideLayout" Target="../slideLayouts/slideLayout204.xml"/><Relationship Id="rId15" Type="http://schemas.openxmlformats.org/officeDocument/2006/relationships/slideLayout" Target="../slideLayouts/slideLayout163.xml"/><Relationship Id="rId59" Type="http://schemas.openxmlformats.org/officeDocument/2006/relationships/slideLayout" Target="../slideLayouts/slideLayout207.xml"/><Relationship Id="rId14" Type="http://schemas.openxmlformats.org/officeDocument/2006/relationships/slideLayout" Target="../slideLayouts/slideLayout162.xml"/><Relationship Id="rId58" Type="http://schemas.openxmlformats.org/officeDocument/2006/relationships/slideLayout" Target="../slideLayouts/slideLayout20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9" Type="http://schemas.openxmlformats.org/officeDocument/2006/relationships/slideLayout" Target="../slideLayouts/slideLayout167.xml"/><Relationship Id="rId18" Type="http://schemas.openxmlformats.org/officeDocument/2006/relationships/slideLayout" Target="../slideLayouts/slideLayout16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50.xml"/><Relationship Id="rId84" Type="http://schemas.openxmlformats.org/officeDocument/2006/relationships/slideLayout" Target="../slideLayouts/slideLayout294.xml"/><Relationship Id="rId83" Type="http://schemas.openxmlformats.org/officeDocument/2006/relationships/slideLayout" Target="../slideLayouts/slideLayout293.xml"/><Relationship Id="rId42" Type="http://schemas.openxmlformats.org/officeDocument/2006/relationships/slideLayout" Target="../slideLayouts/slideLayout252.xml"/><Relationship Id="rId86" Type="http://schemas.openxmlformats.org/officeDocument/2006/relationships/slideLayout" Target="../slideLayouts/slideLayout296.xml"/><Relationship Id="rId41" Type="http://schemas.openxmlformats.org/officeDocument/2006/relationships/slideLayout" Target="../slideLayouts/slideLayout251.xml"/><Relationship Id="rId85" Type="http://schemas.openxmlformats.org/officeDocument/2006/relationships/slideLayout" Target="../slideLayouts/slideLayout295.xml"/><Relationship Id="rId44" Type="http://schemas.openxmlformats.org/officeDocument/2006/relationships/slideLayout" Target="../slideLayouts/slideLayout254.xml"/><Relationship Id="rId88" Type="http://schemas.openxmlformats.org/officeDocument/2006/relationships/slideLayout" Target="../slideLayouts/slideLayout298.xml"/><Relationship Id="rId43" Type="http://schemas.openxmlformats.org/officeDocument/2006/relationships/slideLayout" Target="../slideLayouts/slideLayout253.xml"/><Relationship Id="rId87" Type="http://schemas.openxmlformats.org/officeDocument/2006/relationships/slideLayout" Target="../slideLayouts/slideLayout297.xml"/><Relationship Id="rId46" Type="http://schemas.openxmlformats.org/officeDocument/2006/relationships/slideLayout" Target="../slideLayouts/slideLayout256.xml"/><Relationship Id="rId45" Type="http://schemas.openxmlformats.org/officeDocument/2006/relationships/slideLayout" Target="../slideLayouts/slideLayout255.xml"/><Relationship Id="rId89" Type="http://schemas.openxmlformats.org/officeDocument/2006/relationships/theme" Target="../theme/theme6.xml"/><Relationship Id="rId80" Type="http://schemas.openxmlformats.org/officeDocument/2006/relationships/slideLayout" Target="../slideLayouts/slideLayout290.xml"/><Relationship Id="rId82" Type="http://schemas.openxmlformats.org/officeDocument/2006/relationships/slideLayout" Target="../slideLayouts/slideLayout292.xml"/><Relationship Id="rId81" Type="http://schemas.openxmlformats.org/officeDocument/2006/relationships/slideLayout" Target="../slideLayouts/slideLayout291.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48" Type="http://schemas.openxmlformats.org/officeDocument/2006/relationships/slideLayout" Target="../slideLayouts/slideLayout258.xml"/><Relationship Id="rId47" Type="http://schemas.openxmlformats.org/officeDocument/2006/relationships/slideLayout" Target="../slideLayouts/slideLayout257.xml"/><Relationship Id="rId49" Type="http://schemas.openxmlformats.org/officeDocument/2006/relationships/slideLayout" Target="../slideLayouts/slideLayout259.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73" Type="http://schemas.openxmlformats.org/officeDocument/2006/relationships/slideLayout" Target="../slideLayouts/slideLayout283.xml"/><Relationship Id="rId72" Type="http://schemas.openxmlformats.org/officeDocument/2006/relationships/slideLayout" Target="../slideLayouts/slideLayout282.xml"/><Relationship Id="rId31" Type="http://schemas.openxmlformats.org/officeDocument/2006/relationships/slideLayout" Target="../slideLayouts/slideLayout241.xml"/><Relationship Id="rId75" Type="http://schemas.openxmlformats.org/officeDocument/2006/relationships/slideLayout" Target="../slideLayouts/slideLayout285.xml"/><Relationship Id="rId30" Type="http://schemas.openxmlformats.org/officeDocument/2006/relationships/slideLayout" Target="../slideLayouts/slideLayout240.xml"/><Relationship Id="rId74" Type="http://schemas.openxmlformats.org/officeDocument/2006/relationships/slideLayout" Target="../slideLayouts/slideLayout284.xml"/><Relationship Id="rId33" Type="http://schemas.openxmlformats.org/officeDocument/2006/relationships/slideLayout" Target="../slideLayouts/slideLayout243.xml"/><Relationship Id="rId77" Type="http://schemas.openxmlformats.org/officeDocument/2006/relationships/slideLayout" Target="../slideLayouts/slideLayout287.xml"/><Relationship Id="rId32" Type="http://schemas.openxmlformats.org/officeDocument/2006/relationships/slideLayout" Target="../slideLayouts/slideLayout242.xml"/><Relationship Id="rId76" Type="http://schemas.openxmlformats.org/officeDocument/2006/relationships/slideLayout" Target="../slideLayouts/slideLayout286.xml"/><Relationship Id="rId35" Type="http://schemas.openxmlformats.org/officeDocument/2006/relationships/slideLayout" Target="../slideLayouts/slideLayout245.xml"/><Relationship Id="rId79" Type="http://schemas.openxmlformats.org/officeDocument/2006/relationships/slideLayout" Target="../slideLayouts/slideLayout289.xml"/><Relationship Id="rId34" Type="http://schemas.openxmlformats.org/officeDocument/2006/relationships/slideLayout" Target="../slideLayouts/slideLayout244.xml"/><Relationship Id="rId78" Type="http://schemas.openxmlformats.org/officeDocument/2006/relationships/slideLayout" Target="../slideLayouts/slideLayout288.xml"/><Relationship Id="rId71" Type="http://schemas.openxmlformats.org/officeDocument/2006/relationships/slideLayout" Target="../slideLayouts/slideLayout281.xml"/><Relationship Id="rId70" Type="http://schemas.openxmlformats.org/officeDocument/2006/relationships/slideLayout" Target="../slideLayouts/slideLayout280.xml"/><Relationship Id="rId37" Type="http://schemas.openxmlformats.org/officeDocument/2006/relationships/slideLayout" Target="../slideLayouts/slideLayout247.xml"/><Relationship Id="rId36" Type="http://schemas.openxmlformats.org/officeDocument/2006/relationships/slideLayout" Target="../slideLayouts/slideLayout246.xml"/><Relationship Id="rId39" Type="http://schemas.openxmlformats.org/officeDocument/2006/relationships/slideLayout" Target="../slideLayouts/slideLayout249.xml"/><Relationship Id="rId38" Type="http://schemas.openxmlformats.org/officeDocument/2006/relationships/slideLayout" Target="../slideLayouts/slideLayout248.xml"/><Relationship Id="rId62" Type="http://schemas.openxmlformats.org/officeDocument/2006/relationships/slideLayout" Target="../slideLayouts/slideLayout272.xml"/><Relationship Id="rId61" Type="http://schemas.openxmlformats.org/officeDocument/2006/relationships/slideLayout" Target="../slideLayouts/slideLayout271.xml"/><Relationship Id="rId20" Type="http://schemas.openxmlformats.org/officeDocument/2006/relationships/slideLayout" Target="../slideLayouts/slideLayout230.xml"/><Relationship Id="rId64" Type="http://schemas.openxmlformats.org/officeDocument/2006/relationships/slideLayout" Target="../slideLayouts/slideLayout274.xml"/><Relationship Id="rId63" Type="http://schemas.openxmlformats.org/officeDocument/2006/relationships/slideLayout" Target="../slideLayouts/slideLayout273.xml"/><Relationship Id="rId22" Type="http://schemas.openxmlformats.org/officeDocument/2006/relationships/slideLayout" Target="../slideLayouts/slideLayout232.xml"/><Relationship Id="rId66" Type="http://schemas.openxmlformats.org/officeDocument/2006/relationships/slideLayout" Target="../slideLayouts/slideLayout276.xml"/><Relationship Id="rId21" Type="http://schemas.openxmlformats.org/officeDocument/2006/relationships/slideLayout" Target="../slideLayouts/slideLayout231.xml"/><Relationship Id="rId65" Type="http://schemas.openxmlformats.org/officeDocument/2006/relationships/slideLayout" Target="../slideLayouts/slideLayout275.xml"/><Relationship Id="rId24" Type="http://schemas.openxmlformats.org/officeDocument/2006/relationships/slideLayout" Target="../slideLayouts/slideLayout234.xml"/><Relationship Id="rId68" Type="http://schemas.openxmlformats.org/officeDocument/2006/relationships/slideLayout" Target="../slideLayouts/slideLayout278.xml"/><Relationship Id="rId23" Type="http://schemas.openxmlformats.org/officeDocument/2006/relationships/slideLayout" Target="../slideLayouts/slideLayout233.xml"/><Relationship Id="rId67" Type="http://schemas.openxmlformats.org/officeDocument/2006/relationships/slideLayout" Target="../slideLayouts/slideLayout277.xml"/><Relationship Id="rId60" Type="http://schemas.openxmlformats.org/officeDocument/2006/relationships/slideLayout" Target="../slideLayouts/slideLayout270.xml"/><Relationship Id="rId26" Type="http://schemas.openxmlformats.org/officeDocument/2006/relationships/slideLayout" Target="../slideLayouts/slideLayout236.xml"/><Relationship Id="rId25" Type="http://schemas.openxmlformats.org/officeDocument/2006/relationships/slideLayout" Target="../slideLayouts/slideLayout235.xml"/><Relationship Id="rId69" Type="http://schemas.openxmlformats.org/officeDocument/2006/relationships/slideLayout" Target="../slideLayouts/slideLayout279.xml"/><Relationship Id="rId28" Type="http://schemas.openxmlformats.org/officeDocument/2006/relationships/slideLayout" Target="../slideLayouts/slideLayout238.xml"/><Relationship Id="rId27" Type="http://schemas.openxmlformats.org/officeDocument/2006/relationships/slideLayout" Target="../slideLayouts/slideLayout237.xml"/><Relationship Id="rId29" Type="http://schemas.openxmlformats.org/officeDocument/2006/relationships/slideLayout" Target="../slideLayouts/slideLayout239.xml"/><Relationship Id="rId51" Type="http://schemas.openxmlformats.org/officeDocument/2006/relationships/slideLayout" Target="../slideLayouts/slideLayout261.xml"/><Relationship Id="rId50" Type="http://schemas.openxmlformats.org/officeDocument/2006/relationships/slideLayout" Target="../slideLayouts/slideLayout260.xml"/><Relationship Id="rId53" Type="http://schemas.openxmlformats.org/officeDocument/2006/relationships/slideLayout" Target="../slideLayouts/slideLayout263.xml"/><Relationship Id="rId52" Type="http://schemas.openxmlformats.org/officeDocument/2006/relationships/slideLayout" Target="../slideLayouts/slideLayout262.xml"/><Relationship Id="rId11" Type="http://schemas.openxmlformats.org/officeDocument/2006/relationships/slideLayout" Target="../slideLayouts/slideLayout221.xml"/><Relationship Id="rId55" Type="http://schemas.openxmlformats.org/officeDocument/2006/relationships/slideLayout" Target="../slideLayouts/slideLayout265.xml"/><Relationship Id="rId10" Type="http://schemas.openxmlformats.org/officeDocument/2006/relationships/slideLayout" Target="../slideLayouts/slideLayout220.xml"/><Relationship Id="rId54" Type="http://schemas.openxmlformats.org/officeDocument/2006/relationships/slideLayout" Target="../slideLayouts/slideLayout264.xml"/><Relationship Id="rId13" Type="http://schemas.openxmlformats.org/officeDocument/2006/relationships/slideLayout" Target="../slideLayouts/slideLayout223.xml"/><Relationship Id="rId57" Type="http://schemas.openxmlformats.org/officeDocument/2006/relationships/slideLayout" Target="../slideLayouts/slideLayout267.xml"/><Relationship Id="rId12" Type="http://schemas.openxmlformats.org/officeDocument/2006/relationships/slideLayout" Target="../slideLayouts/slideLayout222.xml"/><Relationship Id="rId56" Type="http://schemas.openxmlformats.org/officeDocument/2006/relationships/slideLayout" Target="../slideLayouts/slideLayout266.xml"/><Relationship Id="rId15" Type="http://schemas.openxmlformats.org/officeDocument/2006/relationships/slideLayout" Target="../slideLayouts/slideLayout225.xml"/><Relationship Id="rId59" Type="http://schemas.openxmlformats.org/officeDocument/2006/relationships/slideLayout" Target="../slideLayouts/slideLayout269.xml"/><Relationship Id="rId14" Type="http://schemas.openxmlformats.org/officeDocument/2006/relationships/slideLayout" Target="../slideLayouts/slideLayout224.xml"/><Relationship Id="rId58" Type="http://schemas.openxmlformats.org/officeDocument/2006/relationships/slideLayout" Target="../slideLayouts/slideLayout268.xml"/><Relationship Id="rId17" Type="http://schemas.openxmlformats.org/officeDocument/2006/relationships/slideLayout" Target="../slideLayouts/slideLayout227.xml"/><Relationship Id="rId16" Type="http://schemas.openxmlformats.org/officeDocument/2006/relationships/slideLayout" Target="../slideLayouts/slideLayout226.xml"/><Relationship Id="rId19" Type="http://schemas.openxmlformats.org/officeDocument/2006/relationships/slideLayout" Target="../slideLayouts/slideLayout229.xml"/><Relationship Id="rId18" Type="http://schemas.openxmlformats.org/officeDocument/2006/relationships/slideLayout" Target="../slideLayouts/slideLayout22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38.xml"/><Relationship Id="rId42" Type="http://schemas.openxmlformats.org/officeDocument/2006/relationships/slideLayout" Target="../slideLayouts/slideLayout340.xml"/><Relationship Id="rId41" Type="http://schemas.openxmlformats.org/officeDocument/2006/relationships/slideLayout" Target="../slideLayouts/slideLayout339.xml"/><Relationship Id="rId44" Type="http://schemas.openxmlformats.org/officeDocument/2006/relationships/slideLayout" Target="../slideLayouts/slideLayout342.xml"/><Relationship Id="rId43" Type="http://schemas.openxmlformats.org/officeDocument/2006/relationships/slideLayout" Target="../slideLayouts/slideLayout341.xml"/><Relationship Id="rId46" Type="http://schemas.openxmlformats.org/officeDocument/2006/relationships/slideLayout" Target="../slideLayouts/slideLayout344.xml"/><Relationship Id="rId45" Type="http://schemas.openxmlformats.org/officeDocument/2006/relationships/slideLayout" Target="../slideLayouts/slideLayout343.xml"/><Relationship Id="rId1" Type="http://schemas.openxmlformats.org/officeDocument/2006/relationships/slideLayout" Target="../slideLayouts/slideLayout299.xml"/><Relationship Id="rId2" Type="http://schemas.openxmlformats.org/officeDocument/2006/relationships/slideLayout" Target="../slideLayouts/slideLayout300.xml"/><Relationship Id="rId3" Type="http://schemas.openxmlformats.org/officeDocument/2006/relationships/slideLayout" Target="../slideLayouts/slideLayout301.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48" Type="http://schemas.openxmlformats.org/officeDocument/2006/relationships/slideLayout" Target="../slideLayouts/slideLayout346.xml"/><Relationship Id="rId47" Type="http://schemas.openxmlformats.org/officeDocument/2006/relationships/slideLayout" Target="../slideLayouts/slideLayout345.xml"/><Relationship Id="rId49" Type="http://schemas.openxmlformats.org/officeDocument/2006/relationships/slideLayout" Target="../slideLayouts/slideLayout347.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31" Type="http://schemas.openxmlformats.org/officeDocument/2006/relationships/slideLayout" Target="../slideLayouts/slideLayout329.xml"/><Relationship Id="rId30" Type="http://schemas.openxmlformats.org/officeDocument/2006/relationships/slideLayout" Target="../slideLayouts/slideLayout328.xml"/><Relationship Id="rId33" Type="http://schemas.openxmlformats.org/officeDocument/2006/relationships/slideLayout" Target="../slideLayouts/slideLayout331.xml"/><Relationship Id="rId32" Type="http://schemas.openxmlformats.org/officeDocument/2006/relationships/slideLayout" Target="../slideLayouts/slideLayout330.xml"/><Relationship Id="rId35" Type="http://schemas.openxmlformats.org/officeDocument/2006/relationships/slideLayout" Target="../slideLayouts/slideLayout333.xml"/><Relationship Id="rId34" Type="http://schemas.openxmlformats.org/officeDocument/2006/relationships/slideLayout" Target="../slideLayouts/slideLayout332.xml"/><Relationship Id="rId37" Type="http://schemas.openxmlformats.org/officeDocument/2006/relationships/slideLayout" Target="../slideLayouts/slideLayout335.xml"/><Relationship Id="rId36" Type="http://schemas.openxmlformats.org/officeDocument/2006/relationships/slideLayout" Target="../slideLayouts/slideLayout334.xml"/><Relationship Id="rId39" Type="http://schemas.openxmlformats.org/officeDocument/2006/relationships/slideLayout" Target="../slideLayouts/slideLayout337.xml"/><Relationship Id="rId38" Type="http://schemas.openxmlformats.org/officeDocument/2006/relationships/slideLayout" Target="../slideLayouts/slideLayout336.xml"/><Relationship Id="rId62" Type="http://schemas.openxmlformats.org/officeDocument/2006/relationships/slideLayout" Target="../slideLayouts/slideLayout360.xml"/><Relationship Id="rId61" Type="http://schemas.openxmlformats.org/officeDocument/2006/relationships/slideLayout" Target="../slideLayouts/slideLayout359.xml"/><Relationship Id="rId20" Type="http://schemas.openxmlformats.org/officeDocument/2006/relationships/slideLayout" Target="../slideLayouts/slideLayout318.xml"/><Relationship Id="rId63" Type="http://schemas.openxmlformats.org/officeDocument/2006/relationships/theme" Target="../theme/theme3.xml"/><Relationship Id="rId22" Type="http://schemas.openxmlformats.org/officeDocument/2006/relationships/slideLayout" Target="../slideLayouts/slideLayout320.xml"/><Relationship Id="rId21" Type="http://schemas.openxmlformats.org/officeDocument/2006/relationships/slideLayout" Target="../slideLayouts/slideLayout319.xml"/><Relationship Id="rId24" Type="http://schemas.openxmlformats.org/officeDocument/2006/relationships/slideLayout" Target="../slideLayouts/slideLayout322.xml"/><Relationship Id="rId23" Type="http://schemas.openxmlformats.org/officeDocument/2006/relationships/slideLayout" Target="../slideLayouts/slideLayout321.xml"/><Relationship Id="rId60" Type="http://schemas.openxmlformats.org/officeDocument/2006/relationships/slideLayout" Target="../slideLayouts/slideLayout358.xml"/><Relationship Id="rId26" Type="http://schemas.openxmlformats.org/officeDocument/2006/relationships/slideLayout" Target="../slideLayouts/slideLayout324.xml"/><Relationship Id="rId25" Type="http://schemas.openxmlformats.org/officeDocument/2006/relationships/slideLayout" Target="../slideLayouts/slideLayout323.xml"/><Relationship Id="rId28" Type="http://schemas.openxmlformats.org/officeDocument/2006/relationships/slideLayout" Target="../slideLayouts/slideLayout326.xml"/><Relationship Id="rId27" Type="http://schemas.openxmlformats.org/officeDocument/2006/relationships/slideLayout" Target="../slideLayouts/slideLayout325.xml"/><Relationship Id="rId29" Type="http://schemas.openxmlformats.org/officeDocument/2006/relationships/slideLayout" Target="../slideLayouts/slideLayout327.xml"/><Relationship Id="rId51" Type="http://schemas.openxmlformats.org/officeDocument/2006/relationships/slideLayout" Target="../slideLayouts/slideLayout349.xml"/><Relationship Id="rId50" Type="http://schemas.openxmlformats.org/officeDocument/2006/relationships/slideLayout" Target="../slideLayouts/slideLayout348.xml"/><Relationship Id="rId53" Type="http://schemas.openxmlformats.org/officeDocument/2006/relationships/slideLayout" Target="../slideLayouts/slideLayout351.xml"/><Relationship Id="rId52" Type="http://schemas.openxmlformats.org/officeDocument/2006/relationships/slideLayout" Target="../slideLayouts/slideLayout350.xml"/><Relationship Id="rId11" Type="http://schemas.openxmlformats.org/officeDocument/2006/relationships/slideLayout" Target="../slideLayouts/slideLayout309.xml"/><Relationship Id="rId55" Type="http://schemas.openxmlformats.org/officeDocument/2006/relationships/slideLayout" Target="../slideLayouts/slideLayout353.xml"/><Relationship Id="rId10" Type="http://schemas.openxmlformats.org/officeDocument/2006/relationships/slideLayout" Target="../slideLayouts/slideLayout308.xml"/><Relationship Id="rId54" Type="http://schemas.openxmlformats.org/officeDocument/2006/relationships/slideLayout" Target="../slideLayouts/slideLayout352.xml"/><Relationship Id="rId13" Type="http://schemas.openxmlformats.org/officeDocument/2006/relationships/slideLayout" Target="../slideLayouts/slideLayout311.xml"/><Relationship Id="rId57" Type="http://schemas.openxmlformats.org/officeDocument/2006/relationships/slideLayout" Target="../slideLayouts/slideLayout355.xml"/><Relationship Id="rId12" Type="http://schemas.openxmlformats.org/officeDocument/2006/relationships/slideLayout" Target="../slideLayouts/slideLayout310.xml"/><Relationship Id="rId56" Type="http://schemas.openxmlformats.org/officeDocument/2006/relationships/slideLayout" Target="../slideLayouts/slideLayout354.xml"/><Relationship Id="rId15" Type="http://schemas.openxmlformats.org/officeDocument/2006/relationships/slideLayout" Target="../slideLayouts/slideLayout313.xml"/><Relationship Id="rId59" Type="http://schemas.openxmlformats.org/officeDocument/2006/relationships/slideLayout" Target="../slideLayouts/slideLayout357.xml"/><Relationship Id="rId14" Type="http://schemas.openxmlformats.org/officeDocument/2006/relationships/slideLayout" Target="../slideLayouts/slideLayout312.xml"/><Relationship Id="rId58" Type="http://schemas.openxmlformats.org/officeDocument/2006/relationships/slideLayout" Target="../slideLayouts/slideLayout356.xml"/><Relationship Id="rId17" Type="http://schemas.openxmlformats.org/officeDocument/2006/relationships/slideLayout" Target="../slideLayouts/slideLayout315.xml"/><Relationship Id="rId16" Type="http://schemas.openxmlformats.org/officeDocument/2006/relationships/slideLayout" Target="../slideLayouts/slideLayout314.xml"/><Relationship Id="rId19" Type="http://schemas.openxmlformats.org/officeDocument/2006/relationships/slideLayout" Target="../slideLayouts/slideLayout317.xml"/><Relationship Id="rId18"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400.xml"/><Relationship Id="rId84" Type="http://schemas.openxmlformats.org/officeDocument/2006/relationships/slideLayout" Target="../slideLayouts/slideLayout444.xml"/><Relationship Id="rId83" Type="http://schemas.openxmlformats.org/officeDocument/2006/relationships/slideLayout" Target="../slideLayouts/slideLayout443.xml"/><Relationship Id="rId42" Type="http://schemas.openxmlformats.org/officeDocument/2006/relationships/slideLayout" Target="../slideLayouts/slideLayout402.xml"/><Relationship Id="rId86" Type="http://schemas.openxmlformats.org/officeDocument/2006/relationships/slideLayout" Target="../slideLayouts/slideLayout446.xml"/><Relationship Id="rId41" Type="http://schemas.openxmlformats.org/officeDocument/2006/relationships/slideLayout" Target="../slideLayouts/slideLayout401.xml"/><Relationship Id="rId85" Type="http://schemas.openxmlformats.org/officeDocument/2006/relationships/slideLayout" Target="../slideLayouts/slideLayout445.xml"/><Relationship Id="rId44" Type="http://schemas.openxmlformats.org/officeDocument/2006/relationships/slideLayout" Target="../slideLayouts/slideLayout404.xml"/><Relationship Id="rId88" Type="http://schemas.openxmlformats.org/officeDocument/2006/relationships/slideLayout" Target="../slideLayouts/slideLayout448.xml"/><Relationship Id="rId43" Type="http://schemas.openxmlformats.org/officeDocument/2006/relationships/slideLayout" Target="../slideLayouts/slideLayout403.xml"/><Relationship Id="rId87" Type="http://schemas.openxmlformats.org/officeDocument/2006/relationships/slideLayout" Target="../slideLayouts/slideLayout447.xml"/><Relationship Id="rId46" Type="http://schemas.openxmlformats.org/officeDocument/2006/relationships/slideLayout" Target="../slideLayouts/slideLayout406.xml"/><Relationship Id="rId45" Type="http://schemas.openxmlformats.org/officeDocument/2006/relationships/slideLayout" Target="../slideLayouts/slideLayout405.xml"/><Relationship Id="rId89" Type="http://schemas.openxmlformats.org/officeDocument/2006/relationships/theme" Target="../theme/theme1.xml"/><Relationship Id="rId80" Type="http://schemas.openxmlformats.org/officeDocument/2006/relationships/slideLayout" Target="../slideLayouts/slideLayout440.xml"/><Relationship Id="rId82" Type="http://schemas.openxmlformats.org/officeDocument/2006/relationships/slideLayout" Target="../slideLayouts/slideLayout442.xml"/><Relationship Id="rId81" Type="http://schemas.openxmlformats.org/officeDocument/2006/relationships/slideLayout" Target="../slideLayouts/slideLayout441.xml"/><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48" Type="http://schemas.openxmlformats.org/officeDocument/2006/relationships/slideLayout" Target="../slideLayouts/slideLayout408.xml"/><Relationship Id="rId47" Type="http://schemas.openxmlformats.org/officeDocument/2006/relationships/slideLayout" Target="../slideLayouts/slideLayout407.xml"/><Relationship Id="rId49" Type="http://schemas.openxmlformats.org/officeDocument/2006/relationships/slideLayout" Target="../slideLayouts/slideLayout409.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73" Type="http://schemas.openxmlformats.org/officeDocument/2006/relationships/slideLayout" Target="../slideLayouts/slideLayout433.xml"/><Relationship Id="rId72" Type="http://schemas.openxmlformats.org/officeDocument/2006/relationships/slideLayout" Target="../slideLayouts/slideLayout432.xml"/><Relationship Id="rId31" Type="http://schemas.openxmlformats.org/officeDocument/2006/relationships/slideLayout" Target="../slideLayouts/slideLayout391.xml"/><Relationship Id="rId75" Type="http://schemas.openxmlformats.org/officeDocument/2006/relationships/slideLayout" Target="../slideLayouts/slideLayout435.xml"/><Relationship Id="rId30" Type="http://schemas.openxmlformats.org/officeDocument/2006/relationships/slideLayout" Target="../slideLayouts/slideLayout390.xml"/><Relationship Id="rId74" Type="http://schemas.openxmlformats.org/officeDocument/2006/relationships/slideLayout" Target="../slideLayouts/slideLayout434.xml"/><Relationship Id="rId33" Type="http://schemas.openxmlformats.org/officeDocument/2006/relationships/slideLayout" Target="../slideLayouts/slideLayout393.xml"/><Relationship Id="rId77" Type="http://schemas.openxmlformats.org/officeDocument/2006/relationships/slideLayout" Target="../slideLayouts/slideLayout437.xml"/><Relationship Id="rId32" Type="http://schemas.openxmlformats.org/officeDocument/2006/relationships/slideLayout" Target="../slideLayouts/slideLayout392.xml"/><Relationship Id="rId76" Type="http://schemas.openxmlformats.org/officeDocument/2006/relationships/slideLayout" Target="../slideLayouts/slideLayout436.xml"/><Relationship Id="rId35" Type="http://schemas.openxmlformats.org/officeDocument/2006/relationships/slideLayout" Target="../slideLayouts/slideLayout395.xml"/><Relationship Id="rId79" Type="http://schemas.openxmlformats.org/officeDocument/2006/relationships/slideLayout" Target="../slideLayouts/slideLayout439.xml"/><Relationship Id="rId34" Type="http://schemas.openxmlformats.org/officeDocument/2006/relationships/slideLayout" Target="../slideLayouts/slideLayout394.xml"/><Relationship Id="rId78" Type="http://schemas.openxmlformats.org/officeDocument/2006/relationships/slideLayout" Target="../slideLayouts/slideLayout438.xml"/><Relationship Id="rId71" Type="http://schemas.openxmlformats.org/officeDocument/2006/relationships/slideLayout" Target="../slideLayouts/slideLayout431.xml"/><Relationship Id="rId70" Type="http://schemas.openxmlformats.org/officeDocument/2006/relationships/slideLayout" Target="../slideLayouts/slideLayout430.xml"/><Relationship Id="rId37" Type="http://schemas.openxmlformats.org/officeDocument/2006/relationships/slideLayout" Target="../slideLayouts/slideLayout397.xml"/><Relationship Id="rId36" Type="http://schemas.openxmlformats.org/officeDocument/2006/relationships/slideLayout" Target="../slideLayouts/slideLayout396.xml"/><Relationship Id="rId39" Type="http://schemas.openxmlformats.org/officeDocument/2006/relationships/slideLayout" Target="../slideLayouts/slideLayout399.xml"/><Relationship Id="rId38" Type="http://schemas.openxmlformats.org/officeDocument/2006/relationships/slideLayout" Target="../slideLayouts/slideLayout398.xml"/><Relationship Id="rId62" Type="http://schemas.openxmlformats.org/officeDocument/2006/relationships/slideLayout" Target="../slideLayouts/slideLayout422.xml"/><Relationship Id="rId61" Type="http://schemas.openxmlformats.org/officeDocument/2006/relationships/slideLayout" Target="../slideLayouts/slideLayout421.xml"/><Relationship Id="rId20" Type="http://schemas.openxmlformats.org/officeDocument/2006/relationships/slideLayout" Target="../slideLayouts/slideLayout380.xml"/><Relationship Id="rId64" Type="http://schemas.openxmlformats.org/officeDocument/2006/relationships/slideLayout" Target="../slideLayouts/slideLayout424.xml"/><Relationship Id="rId63" Type="http://schemas.openxmlformats.org/officeDocument/2006/relationships/slideLayout" Target="../slideLayouts/slideLayout423.xml"/><Relationship Id="rId22" Type="http://schemas.openxmlformats.org/officeDocument/2006/relationships/slideLayout" Target="../slideLayouts/slideLayout382.xml"/><Relationship Id="rId66" Type="http://schemas.openxmlformats.org/officeDocument/2006/relationships/slideLayout" Target="../slideLayouts/slideLayout426.xml"/><Relationship Id="rId21" Type="http://schemas.openxmlformats.org/officeDocument/2006/relationships/slideLayout" Target="../slideLayouts/slideLayout381.xml"/><Relationship Id="rId65" Type="http://schemas.openxmlformats.org/officeDocument/2006/relationships/slideLayout" Target="../slideLayouts/slideLayout425.xml"/><Relationship Id="rId24" Type="http://schemas.openxmlformats.org/officeDocument/2006/relationships/slideLayout" Target="../slideLayouts/slideLayout384.xml"/><Relationship Id="rId68" Type="http://schemas.openxmlformats.org/officeDocument/2006/relationships/slideLayout" Target="../slideLayouts/slideLayout428.xml"/><Relationship Id="rId23" Type="http://schemas.openxmlformats.org/officeDocument/2006/relationships/slideLayout" Target="../slideLayouts/slideLayout383.xml"/><Relationship Id="rId67" Type="http://schemas.openxmlformats.org/officeDocument/2006/relationships/slideLayout" Target="../slideLayouts/slideLayout427.xml"/><Relationship Id="rId60" Type="http://schemas.openxmlformats.org/officeDocument/2006/relationships/slideLayout" Target="../slideLayouts/slideLayout420.xml"/><Relationship Id="rId26" Type="http://schemas.openxmlformats.org/officeDocument/2006/relationships/slideLayout" Target="../slideLayouts/slideLayout386.xml"/><Relationship Id="rId25" Type="http://schemas.openxmlformats.org/officeDocument/2006/relationships/slideLayout" Target="../slideLayouts/slideLayout385.xml"/><Relationship Id="rId69" Type="http://schemas.openxmlformats.org/officeDocument/2006/relationships/slideLayout" Target="../slideLayouts/slideLayout429.xml"/><Relationship Id="rId28" Type="http://schemas.openxmlformats.org/officeDocument/2006/relationships/slideLayout" Target="../slideLayouts/slideLayout388.xml"/><Relationship Id="rId27" Type="http://schemas.openxmlformats.org/officeDocument/2006/relationships/slideLayout" Target="../slideLayouts/slideLayout387.xml"/><Relationship Id="rId29" Type="http://schemas.openxmlformats.org/officeDocument/2006/relationships/slideLayout" Target="../slideLayouts/slideLayout389.xml"/><Relationship Id="rId51" Type="http://schemas.openxmlformats.org/officeDocument/2006/relationships/slideLayout" Target="../slideLayouts/slideLayout411.xml"/><Relationship Id="rId50" Type="http://schemas.openxmlformats.org/officeDocument/2006/relationships/slideLayout" Target="../slideLayouts/slideLayout410.xml"/><Relationship Id="rId53" Type="http://schemas.openxmlformats.org/officeDocument/2006/relationships/slideLayout" Target="../slideLayouts/slideLayout413.xml"/><Relationship Id="rId52" Type="http://schemas.openxmlformats.org/officeDocument/2006/relationships/slideLayout" Target="../slideLayouts/slideLayout412.xml"/><Relationship Id="rId11" Type="http://schemas.openxmlformats.org/officeDocument/2006/relationships/slideLayout" Target="../slideLayouts/slideLayout371.xml"/><Relationship Id="rId55" Type="http://schemas.openxmlformats.org/officeDocument/2006/relationships/slideLayout" Target="../slideLayouts/slideLayout415.xml"/><Relationship Id="rId10" Type="http://schemas.openxmlformats.org/officeDocument/2006/relationships/slideLayout" Target="../slideLayouts/slideLayout370.xml"/><Relationship Id="rId54" Type="http://schemas.openxmlformats.org/officeDocument/2006/relationships/slideLayout" Target="../slideLayouts/slideLayout414.xml"/><Relationship Id="rId13" Type="http://schemas.openxmlformats.org/officeDocument/2006/relationships/slideLayout" Target="../slideLayouts/slideLayout373.xml"/><Relationship Id="rId57" Type="http://schemas.openxmlformats.org/officeDocument/2006/relationships/slideLayout" Target="../slideLayouts/slideLayout417.xml"/><Relationship Id="rId12" Type="http://schemas.openxmlformats.org/officeDocument/2006/relationships/slideLayout" Target="../slideLayouts/slideLayout372.xml"/><Relationship Id="rId56" Type="http://schemas.openxmlformats.org/officeDocument/2006/relationships/slideLayout" Target="../slideLayouts/slideLayout416.xml"/><Relationship Id="rId15" Type="http://schemas.openxmlformats.org/officeDocument/2006/relationships/slideLayout" Target="../slideLayouts/slideLayout375.xml"/><Relationship Id="rId59" Type="http://schemas.openxmlformats.org/officeDocument/2006/relationships/slideLayout" Target="../slideLayouts/slideLayout419.xml"/><Relationship Id="rId14" Type="http://schemas.openxmlformats.org/officeDocument/2006/relationships/slideLayout" Target="../slideLayouts/slideLayout374.xml"/><Relationship Id="rId58" Type="http://schemas.openxmlformats.org/officeDocument/2006/relationships/slideLayout" Target="../slideLayouts/slideLayout418.xml"/><Relationship Id="rId17" Type="http://schemas.openxmlformats.org/officeDocument/2006/relationships/slideLayout" Target="../slideLayouts/slideLayout377.xml"/><Relationship Id="rId16" Type="http://schemas.openxmlformats.org/officeDocument/2006/relationships/slideLayout" Target="../slideLayouts/slideLayout376.xml"/><Relationship Id="rId19" Type="http://schemas.openxmlformats.org/officeDocument/2006/relationships/slideLayout" Target="../slideLayouts/slideLayout379.xml"/><Relationship Id="rId18" Type="http://schemas.openxmlformats.org/officeDocument/2006/relationships/slideLayout" Target="../slideLayouts/slideLayout378.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488.xml"/><Relationship Id="rId84" Type="http://schemas.openxmlformats.org/officeDocument/2006/relationships/slideLayout" Target="../slideLayouts/slideLayout532.xml"/><Relationship Id="rId83" Type="http://schemas.openxmlformats.org/officeDocument/2006/relationships/slideLayout" Target="../slideLayouts/slideLayout531.xml"/><Relationship Id="rId42" Type="http://schemas.openxmlformats.org/officeDocument/2006/relationships/slideLayout" Target="../slideLayouts/slideLayout490.xml"/><Relationship Id="rId86" Type="http://schemas.openxmlformats.org/officeDocument/2006/relationships/slideLayout" Target="../slideLayouts/slideLayout534.xml"/><Relationship Id="rId41" Type="http://schemas.openxmlformats.org/officeDocument/2006/relationships/slideLayout" Target="../slideLayouts/slideLayout489.xml"/><Relationship Id="rId85" Type="http://schemas.openxmlformats.org/officeDocument/2006/relationships/slideLayout" Target="../slideLayouts/slideLayout533.xml"/><Relationship Id="rId44" Type="http://schemas.openxmlformats.org/officeDocument/2006/relationships/slideLayout" Target="../slideLayouts/slideLayout492.xml"/><Relationship Id="rId88" Type="http://schemas.openxmlformats.org/officeDocument/2006/relationships/slideLayout" Target="../slideLayouts/slideLayout536.xml"/><Relationship Id="rId43" Type="http://schemas.openxmlformats.org/officeDocument/2006/relationships/slideLayout" Target="../slideLayouts/slideLayout491.xml"/><Relationship Id="rId87" Type="http://schemas.openxmlformats.org/officeDocument/2006/relationships/slideLayout" Target="../slideLayouts/slideLayout535.xml"/><Relationship Id="rId46" Type="http://schemas.openxmlformats.org/officeDocument/2006/relationships/slideLayout" Target="../slideLayouts/slideLayout494.xml"/><Relationship Id="rId45" Type="http://schemas.openxmlformats.org/officeDocument/2006/relationships/slideLayout" Target="../slideLayouts/slideLayout493.xml"/><Relationship Id="rId89" Type="http://schemas.openxmlformats.org/officeDocument/2006/relationships/theme" Target="../theme/theme8.xml"/><Relationship Id="rId80" Type="http://schemas.openxmlformats.org/officeDocument/2006/relationships/slideLayout" Target="../slideLayouts/slideLayout528.xml"/><Relationship Id="rId82" Type="http://schemas.openxmlformats.org/officeDocument/2006/relationships/slideLayout" Target="../slideLayouts/slideLayout530.xml"/><Relationship Id="rId81" Type="http://schemas.openxmlformats.org/officeDocument/2006/relationships/slideLayout" Target="../slideLayouts/slideLayout529.xml"/><Relationship Id="rId1" Type="http://schemas.openxmlformats.org/officeDocument/2006/relationships/slideLayout" Target="../slideLayouts/slideLayout449.xml"/><Relationship Id="rId2" Type="http://schemas.openxmlformats.org/officeDocument/2006/relationships/slideLayout" Target="../slideLayouts/slideLayout450.xml"/><Relationship Id="rId3" Type="http://schemas.openxmlformats.org/officeDocument/2006/relationships/slideLayout" Target="../slideLayouts/slideLayout451.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48" Type="http://schemas.openxmlformats.org/officeDocument/2006/relationships/slideLayout" Target="../slideLayouts/slideLayout496.xml"/><Relationship Id="rId47" Type="http://schemas.openxmlformats.org/officeDocument/2006/relationships/slideLayout" Target="../slideLayouts/slideLayout495.xml"/><Relationship Id="rId49" Type="http://schemas.openxmlformats.org/officeDocument/2006/relationships/slideLayout" Target="../slideLayouts/slideLayout497.xml"/><Relationship Id="rId5" Type="http://schemas.openxmlformats.org/officeDocument/2006/relationships/slideLayout" Target="../slideLayouts/slideLayout453.xml"/><Relationship Id="rId6" Type="http://schemas.openxmlformats.org/officeDocument/2006/relationships/slideLayout" Target="../slideLayouts/slideLayout454.xml"/><Relationship Id="rId7" Type="http://schemas.openxmlformats.org/officeDocument/2006/relationships/slideLayout" Target="../slideLayouts/slideLayout455.xml"/><Relationship Id="rId8" Type="http://schemas.openxmlformats.org/officeDocument/2006/relationships/slideLayout" Target="../slideLayouts/slideLayout456.xml"/><Relationship Id="rId73" Type="http://schemas.openxmlformats.org/officeDocument/2006/relationships/slideLayout" Target="../slideLayouts/slideLayout521.xml"/><Relationship Id="rId72" Type="http://schemas.openxmlformats.org/officeDocument/2006/relationships/slideLayout" Target="../slideLayouts/slideLayout520.xml"/><Relationship Id="rId31" Type="http://schemas.openxmlformats.org/officeDocument/2006/relationships/slideLayout" Target="../slideLayouts/slideLayout479.xml"/><Relationship Id="rId75" Type="http://schemas.openxmlformats.org/officeDocument/2006/relationships/slideLayout" Target="../slideLayouts/slideLayout523.xml"/><Relationship Id="rId30" Type="http://schemas.openxmlformats.org/officeDocument/2006/relationships/slideLayout" Target="../slideLayouts/slideLayout478.xml"/><Relationship Id="rId74" Type="http://schemas.openxmlformats.org/officeDocument/2006/relationships/slideLayout" Target="../slideLayouts/slideLayout522.xml"/><Relationship Id="rId33" Type="http://schemas.openxmlformats.org/officeDocument/2006/relationships/slideLayout" Target="../slideLayouts/slideLayout481.xml"/><Relationship Id="rId77" Type="http://schemas.openxmlformats.org/officeDocument/2006/relationships/slideLayout" Target="../slideLayouts/slideLayout525.xml"/><Relationship Id="rId32" Type="http://schemas.openxmlformats.org/officeDocument/2006/relationships/slideLayout" Target="../slideLayouts/slideLayout480.xml"/><Relationship Id="rId76" Type="http://schemas.openxmlformats.org/officeDocument/2006/relationships/slideLayout" Target="../slideLayouts/slideLayout524.xml"/><Relationship Id="rId35" Type="http://schemas.openxmlformats.org/officeDocument/2006/relationships/slideLayout" Target="../slideLayouts/slideLayout483.xml"/><Relationship Id="rId79" Type="http://schemas.openxmlformats.org/officeDocument/2006/relationships/slideLayout" Target="../slideLayouts/slideLayout527.xml"/><Relationship Id="rId34" Type="http://schemas.openxmlformats.org/officeDocument/2006/relationships/slideLayout" Target="../slideLayouts/slideLayout482.xml"/><Relationship Id="rId78" Type="http://schemas.openxmlformats.org/officeDocument/2006/relationships/slideLayout" Target="../slideLayouts/slideLayout526.xml"/><Relationship Id="rId71" Type="http://schemas.openxmlformats.org/officeDocument/2006/relationships/slideLayout" Target="../slideLayouts/slideLayout519.xml"/><Relationship Id="rId70" Type="http://schemas.openxmlformats.org/officeDocument/2006/relationships/slideLayout" Target="../slideLayouts/slideLayout518.xml"/><Relationship Id="rId37" Type="http://schemas.openxmlformats.org/officeDocument/2006/relationships/slideLayout" Target="../slideLayouts/slideLayout485.xml"/><Relationship Id="rId36" Type="http://schemas.openxmlformats.org/officeDocument/2006/relationships/slideLayout" Target="../slideLayouts/slideLayout484.xml"/><Relationship Id="rId39" Type="http://schemas.openxmlformats.org/officeDocument/2006/relationships/slideLayout" Target="../slideLayouts/slideLayout487.xml"/><Relationship Id="rId38" Type="http://schemas.openxmlformats.org/officeDocument/2006/relationships/slideLayout" Target="../slideLayouts/slideLayout486.xml"/><Relationship Id="rId62" Type="http://schemas.openxmlformats.org/officeDocument/2006/relationships/slideLayout" Target="../slideLayouts/slideLayout510.xml"/><Relationship Id="rId61" Type="http://schemas.openxmlformats.org/officeDocument/2006/relationships/slideLayout" Target="../slideLayouts/slideLayout509.xml"/><Relationship Id="rId20" Type="http://schemas.openxmlformats.org/officeDocument/2006/relationships/slideLayout" Target="../slideLayouts/slideLayout468.xml"/><Relationship Id="rId64" Type="http://schemas.openxmlformats.org/officeDocument/2006/relationships/slideLayout" Target="../slideLayouts/slideLayout512.xml"/><Relationship Id="rId63" Type="http://schemas.openxmlformats.org/officeDocument/2006/relationships/slideLayout" Target="../slideLayouts/slideLayout511.xml"/><Relationship Id="rId22" Type="http://schemas.openxmlformats.org/officeDocument/2006/relationships/slideLayout" Target="../slideLayouts/slideLayout470.xml"/><Relationship Id="rId66" Type="http://schemas.openxmlformats.org/officeDocument/2006/relationships/slideLayout" Target="../slideLayouts/slideLayout514.xml"/><Relationship Id="rId21" Type="http://schemas.openxmlformats.org/officeDocument/2006/relationships/slideLayout" Target="../slideLayouts/slideLayout469.xml"/><Relationship Id="rId65" Type="http://schemas.openxmlformats.org/officeDocument/2006/relationships/slideLayout" Target="../slideLayouts/slideLayout513.xml"/><Relationship Id="rId24" Type="http://schemas.openxmlformats.org/officeDocument/2006/relationships/slideLayout" Target="../slideLayouts/slideLayout472.xml"/><Relationship Id="rId68" Type="http://schemas.openxmlformats.org/officeDocument/2006/relationships/slideLayout" Target="../slideLayouts/slideLayout516.xml"/><Relationship Id="rId23" Type="http://schemas.openxmlformats.org/officeDocument/2006/relationships/slideLayout" Target="../slideLayouts/slideLayout471.xml"/><Relationship Id="rId67" Type="http://schemas.openxmlformats.org/officeDocument/2006/relationships/slideLayout" Target="../slideLayouts/slideLayout515.xml"/><Relationship Id="rId60" Type="http://schemas.openxmlformats.org/officeDocument/2006/relationships/slideLayout" Target="../slideLayouts/slideLayout508.xml"/><Relationship Id="rId26" Type="http://schemas.openxmlformats.org/officeDocument/2006/relationships/slideLayout" Target="../slideLayouts/slideLayout474.xml"/><Relationship Id="rId25" Type="http://schemas.openxmlformats.org/officeDocument/2006/relationships/slideLayout" Target="../slideLayouts/slideLayout473.xml"/><Relationship Id="rId69" Type="http://schemas.openxmlformats.org/officeDocument/2006/relationships/slideLayout" Target="../slideLayouts/slideLayout517.xml"/><Relationship Id="rId28" Type="http://schemas.openxmlformats.org/officeDocument/2006/relationships/slideLayout" Target="../slideLayouts/slideLayout476.xml"/><Relationship Id="rId27" Type="http://schemas.openxmlformats.org/officeDocument/2006/relationships/slideLayout" Target="../slideLayouts/slideLayout475.xml"/><Relationship Id="rId29" Type="http://schemas.openxmlformats.org/officeDocument/2006/relationships/slideLayout" Target="../slideLayouts/slideLayout477.xml"/><Relationship Id="rId51" Type="http://schemas.openxmlformats.org/officeDocument/2006/relationships/slideLayout" Target="../slideLayouts/slideLayout499.xml"/><Relationship Id="rId50" Type="http://schemas.openxmlformats.org/officeDocument/2006/relationships/slideLayout" Target="../slideLayouts/slideLayout498.xml"/><Relationship Id="rId53" Type="http://schemas.openxmlformats.org/officeDocument/2006/relationships/slideLayout" Target="../slideLayouts/slideLayout501.xml"/><Relationship Id="rId52" Type="http://schemas.openxmlformats.org/officeDocument/2006/relationships/slideLayout" Target="../slideLayouts/slideLayout500.xml"/><Relationship Id="rId11" Type="http://schemas.openxmlformats.org/officeDocument/2006/relationships/slideLayout" Target="../slideLayouts/slideLayout459.xml"/><Relationship Id="rId55" Type="http://schemas.openxmlformats.org/officeDocument/2006/relationships/slideLayout" Target="../slideLayouts/slideLayout503.xml"/><Relationship Id="rId10" Type="http://schemas.openxmlformats.org/officeDocument/2006/relationships/slideLayout" Target="../slideLayouts/slideLayout458.xml"/><Relationship Id="rId54" Type="http://schemas.openxmlformats.org/officeDocument/2006/relationships/slideLayout" Target="../slideLayouts/slideLayout502.xml"/><Relationship Id="rId13" Type="http://schemas.openxmlformats.org/officeDocument/2006/relationships/slideLayout" Target="../slideLayouts/slideLayout461.xml"/><Relationship Id="rId57" Type="http://schemas.openxmlformats.org/officeDocument/2006/relationships/slideLayout" Target="../slideLayouts/slideLayout505.xml"/><Relationship Id="rId12" Type="http://schemas.openxmlformats.org/officeDocument/2006/relationships/slideLayout" Target="../slideLayouts/slideLayout460.xml"/><Relationship Id="rId56" Type="http://schemas.openxmlformats.org/officeDocument/2006/relationships/slideLayout" Target="../slideLayouts/slideLayout504.xml"/><Relationship Id="rId15" Type="http://schemas.openxmlformats.org/officeDocument/2006/relationships/slideLayout" Target="../slideLayouts/slideLayout463.xml"/><Relationship Id="rId59" Type="http://schemas.openxmlformats.org/officeDocument/2006/relationships/slideLayout" Target="../slideLayouts/slideLayout507.xml"/><Relationship Id="rId14" Type="http://schemas.openxmlformats.org/officeDocument/2006/relationships/slideLayout" Target="../slideLayouts/slideLayout462.xml"/><Relationship Id="rId58" Type="http://schemas.openxmlformats.org/officeDocument/2006/relationships/slideLayout" Target="../slideLayouts/slideLayout506.xml"/><Relationship Id="rId17" Type="http://schemas.openxmlformats.org/officeDocument/2006/relationships/slideLayout" Target="../slideLayouts/slideLayout465.xml"/><Relationship Id="rId16" Type="http://schemas.openxmlformats.org/officeDocument/2006/relationships/slideLayout" Target="../slideLayouts/slideLayout464.xml"/><Relationship Id="rId19" Type="http://schemas.openxmlformats.org/officeDocument/2006/relationships/slideLayout" Target="../slideLayouts/slideLayout467.xml"/><Relationship Id="rId18" Type="http://schemas.openxmlformats.org/officeDocument/2006/relationships/slideLayout" Target="../slideLayouts/slideLayout466.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576.xml"/><Relationship Id="rId42" Type="http://schemas.openxmlformats.org/officeDocument/2006/relationships/slideLayout" Target="../slideLayouts/slideLayout578.xml"/><Relationship Id="rId41" Type="http://schemas.openxmlformats.org/officeDocument/2006/relationships/slideLayout" Target="../slideLayouts/slideLayout577.xml"/><Relationship Id="rId44" Type="http://schemas.openxmlformats.org/officeDocument/2006/relationships/slideLayout" Target="../slideLayouts/slideLayout580.xml"/><Relationship Id="rId43" Type="http://schemas.openxmlformats.org/officeDocument/2006/relationships/slideLayout" Target="../slideLayouts/slideLayout579.xml"/><Relationship Id="rId46" Type="http://schemas.openxmlformats.org/officeDocument/2006/relationships/slideLayout" Target="../slideLayouts/slideLayout582.xml"/><Relationship Id="rId45" Type="http://schemas.openxmlformats.org/officeDocument/2006/relationships/slideLayout" Target="../slideLayouts/slideLayout581.xml"/><Relationship Id="rId1" Type="http://schemas.openxmlformats.org/officeDocument/2006/relationships/slideLayout" Target="../slideLayouts/slideLayout537.xml"/><Relationship Id="rId2" Type="http://schemas.openxmlformats.org/officeDocument/2006/relationships/slideLayout" Target="../slideLayouts/slideLayout538.xml"/><Relationship Id="rId3" Type="http://schemas.openxmlformats.org/officeDocument/2006/relationships/slideLayout" Target="../slideLayouts/slideLayout539.xml"/><Relationship Id="rId4" Type="http://schemas.openxmlformats.org/officeDocument/2006/relationships/slideLayout" Target="../slideLayouts/slideLayout540.xml"/><Relationship Id="rId9" Type="http://schemas.openxmlformats.org/officeDocument/2006/relationships/slideLayout" Target="../slideLayouts/slideLayout545.xml"/><Relationship Id="rId48" Type="http://schemas.openxmlformats.org/officeDocument/2006/relationships/slideLayout" Target="../slideLayouts/slideLayout584.xml"/><Relationship Id="rId47" Type="http://schemas.openxmlformats.org/officeDocument/2006/relationships/slideLayout" Target="../slideLayouts/slideLayout583.xml"/><Relationship Id="rId49" Type="http://schemas.openxmlformats.org/officeDocument/2006/relationships/slideLayout" Target="../slideLayouts/slideLayout585.xml"/><Relationship Id="rId5" Type="http://schemas.openxmlformats.org/officeDocument/2006/relationships/slideLayout" Target="../slideLayouts/slideLayout541.xml"/><Relationship Id="rId6" Type="http://schemas.openxmlformats.org/officeDocument/2006/relationships/slideLayout" Target="../slideLayouts/slideLayout542.xml"/><Relationship Id="rId7" Type="http://schemas.openxmlformats.org/officeDocument/2006/relationships/slideLayout" Target="../slideLayouts/slideLayout543.xml"/><Relationship Id="rId8" Type="http://schemas.openxmlformats.org/officeDocument/2006/relationships/slideLayout" Target="../slideLayouts/slideLayout544.xml"/><Relationship Id="rId31" Type="http://schemas.openxmlformats.org/officeDocument/2006/relationships/slideLayout" Target="../slideLayouts/slideLayout567.xml"/><Relationship Id="rId30" Type="http://schemas.openxmlformats.org/officeDocument/2006/relationships/slideLayout" Target="../slideLayouts/slideLayout566.xml"/><Relationship Id="rId33" Type="http://schemas.openxmlformats.org/officeDocument/2006/relationships/slideLayout" Target="../slideLayouts/slideLayout569.xml"/><Relationship Id="rId32" Type="http://schemas.openxmlformats.org/officeDocument/2006/relationships/slideLayout" Target="../slideLayouts/slideLayout568.xml"/><Relationship Id="rId35" Type="http://schemas.openxmlformats.org/officeDocument/2006/relationships/slideLayout" Target="../slideLayouts/slideLayout571.xml"/><Relationship Id="rId34" Type="http://schemas.openxmlformats.org/officeDocument/2006/relationships/slideLayout" Target="../slideLayouts/slideLayout570.xml"/><Relationship Id="rId37" Type="http://schemas.openxmlformats.org/officeDocument/2006/relationships/slideLayout" Target="../slideLayouts/slideLayout573.xml"/><Relationship Id="rId36" Type="http://schemas.openxmlformats.org/officeDocument/2006/relationships/slideLayout" Target="../slideLayouts/slideLayout572.xml"/><Relationship Id="rId39" Type="http://schemas.openxmlformats.org/officeDocument/2006/relationships/slideLayout" Target="../slideLayouts/slideLayout575.xml"/><Relationship Id="rId38" Type="http://schemas.openxmlformats.org/officeDocument/2006/relationships/slideLayout" Target="../slideLayouts/slideLayout574.xml"/><Relationship Id="rId20" Type="http://schemas.openxmlformats.org/officeDocument/2006/relationships/slideLayout" Target="../slideLayouts/slideLayout556.xml"/><Relationship Id="rId22" Type="http://schemas.openxmlformats.org/officeDocument/2006/relationships/slideLayout" Target="../slideLayouts/slideLayout558.xml"/><Relationship Id="rId21" Type="http://schemas.openxmlformats.org/officeDocument/2006/relationships/slideLayout" Target="../slideLayouts/slideLayout557.xml"/><Relationship Id="rId24" Type="http://schemas.openxmlformats.org/officeDocument/2006/relationships/slideLayout" Target="../slideLayouts/slideLayout560.xml"/><Relationship Id="rId23" Type="http://schemas.openxmlformats.org/officeDocument/2006/relationships/slideLayout" Target="../slideLayouts/slideLayout559.xml"/><Relationship Id="rId26" Type="http://schemas.openxmlformats.org/officeDocument/2006/relationships/slideLayout" Target="../slideLayouts/slideLayout562.xml"/><Relationship Id="rId25" Type="http://schemas.openxmlformats.org/officeDocument/2006/relationships/slideLayout" Target="../slideLayouts/slideLayout561.xml"/><Relationship Id="rId28" Type="http://schemas.openxmlformats.org/officeDocument/2006/relationships/slideLayout" Target="../slideLayouts/slideLayout564.xml"/><Relationship Id="rId27" Type="http://schemas.openxmlformats.org/officeDocument/2006/relationships/slideLayout" Target="../slideLayouts/slideLayout563.xml"/><Relationship Id="rId29" Type="http://schemas.openxmlformats.org/officeDocument/2006/relationships/slideLayout" Target="../slideLayouts/slideLayout565.xml"/><Relationship Id="rId51" Type="http://schemas.openxmlformats.org/officeDocument/2006/relationships/slideLayout" Target="../slideLayouts/slideLayout587.xml"/><Relationship Id="rId50" Type="http://schemas.openxmlformats.org/officeDocument/2006/relationships/slideLayout" Target="../slideLayouts/slideLayout586.xml"/><Relationship Id="rId53" Type="http://schemas.openxmlformats.org/officeDocument/2006/relationships/slideLayout" Target="../slideLayouts/slideLayout589.xml"/><Relationship Id="rId52" Type="http://schemas.openxmlformats.org/officeDocument/2006/relationships/slideLayout" Target="../slideLayouts/slideLayout588.xml"/><Relationship Id="rId11" Type="http://schemas.openxmlformats.org/officeDocument/2006/relationships/slideLayout" Target="../slideLayouts/slideLayout547.xml"/><Relationship Id="rId55" Type="http://schemas.openxmlformats.org/officeDocument/2006/relationships/slideLayout" Target="../slideLayouts/slideLayout591.xml"/><Relationship Id="rId10" Type="http://schemas.openxmlformats.org/officeDocument/2006/relationships/slideLayout" Target="../slideLayouts/slideLayout546.xml"/><Relationship Id="rId54" Type="http://schemas.openxmlformats.org/officeDocument/2006/relationships/slideLayout" Target="../slideLayouts/slideLayout590.xml"/><Relationship Id="rId13" Type="http://schemas.openxmlformats.org/officeDocument/2006/relationships/slideLayout" Target="../slideLayouts/slideLayout549.xml"/><Relationship Id="rId57" Type="http://schemas.openxmlformats.org/officeDocument/2006/relationships/slideLayout" Target="../slideLayouts/slideLayout593.xml"/><Relationship Id="rId12" Type="http://schemas.openxmlformats.org/officeDocument/2006/relationships/slideLayout" Target="../slideLayouts/slideLayout548.xml"/><Relationship Id="rId56" Type="http://schemas.openxmlformats.org/officeDocument/2006/relationships/slideLayout" Target="../slideLayouts/slideLayout592.xml"/><Relationship Id="rId15" Type="http://schemas.openxmlformats.org/officeDocument/2006/relationships/slideLayout" Target="../slideLayouts/slideLayout551.xml"/><Relationship Id="rId14" Type="http://schemas.openxmlformats.org/officeDocument/2006/relationships/slideLayout" Target="../slideLayouts/slideLayout550.xml"/><Relationship Id="rId58" Type="http://schemas.openxmlformats.org/officeDocument/2006/relationships/theme" Target="../theme/theme2.xml"/><Relationship Id="rId17" Type="http://schemas.openxmlformats.org/officeDocument/2006/relationships/slideLayout" Target="../slideLayouts/slideLayout553.xml"/><Relationship Id="rId16" Type="http://schemas.openxmlformats.org/officeDocument/2006/relationships/slideLayout" Target="../slideLayouts/slideLayout552.xml"/><Relationship Id="rId19" Type="http://schemas.openxmlformats.org/officeDocument/2006/relationships/slideLayout" Target="../slideLayouts/slideLayout555.xml"/><Relationship Id="rId18" Type="http://schemas.openxmlformats.org/officeDocument/2006/relationships/slideLayout" Target="../slideLayouts/slideLayout5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4" name="Shape 304"/>
        <p:cNvGrpSpPr/>
        <p:nvPr/>
      </p:nvGrpSpPr>
      <p:grpSpPr>
        <a:xfrm>
          <a:off x="0" y="0"/>
          <a:ext cx="0" cy="0"/>
          <a:chOff x="0" y="0"/>
          <a:chExt cx="0" cy="0"/>
        </a:xfrm>
      </p:grpSpPr>
      <p:sp>
        <p:nvSpPr>
          <p:cNvPr id="305" name="Google Shape;305;p62"/>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306" name="Google Shape;306;p62"/>
          <p:cNvSpPr txBox="1"/>
          <p:nvPr>
            <p:ph idx="1" type="body"/>
          </p:nvPr>
        </p:nvSpPr>
        <p:spPr>
          <a:xfrm>
            <a:off x="457200" y="1524425"/>
            <a:ext cx="8229600" cy="37338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 id="2147483762" r:id="rId55"/>
    <p:sldLayoutId id="2147483763" r:id="rId56"/>
    <p:sldLayoutId id="2147483764" r:id="rId57"/>
    <p:sldLayoutId id="2147483765" r:id="rId58"/>
    <p:sldLayoutId id="2147483766" r:id="rId59"/>
    <p:sldLayoutId id="2147483767" r:id="rId60"/>
    <p:sldLayoutId id="2147483768" r:id="rId61"/>
    <p:sldLayoutId id="2147483769" r:id="rId62"/>
    <p:sldLayoutId id="2147483770" r:id="rId63"/>
    <p:sldLayoutId id="2147483771" r:id="rId64"/>
    <p:sldLayoutId id="2147483772" r:id="rId65"/>
    <p:sldLayoutId id="2147483773" r:id="rId66"/>
    <p:sldLayoutId id="2147483774" r:id="rId67"/>
    <p:sldLayoutId id="2147483775" r:id="rId68"/>
    <p:sldLayoutId id="2147483776" r:id="rId69"/>
    <p:sldLayoutId id="2147483777" r:id="rId70"/>
    <p:sldLayoutId id="2147483778" r:id="rId71"/>
    <p:sldLayoutId id="2147483779" r:id="rId72"/>
    <p:sldLayoutId id="2147483780" r:id="rId73"/>
    <p:sldLayoutId id="2147483781" r:id="rId74"/>
    <p:sldLayoutId id="2147483782" r:id="rId75"/>
    <p:sldLayoutId id="2147483783" r:id="rId76"/>
    <p:sldLayoutId id="2147483784" r:id="rId77"/>
    <p:sldLayoutId id="2147483785" r:id="rId78"/>
    <p:sldLayoutId id="2147483786" r:id="rId79"/>
    <p:sldLayoutId id="2147483787" r:id="rId80"/>
    <p:sldLayoutId id="2147483788" r:id="rId81"/>
    <p:sldLayoutId id="2147483789" r:id="rId82"/>
    <p:sldLayoutId id="2147483790" r:id="rId83"/>
    <p:sldLayoutId id="2147483791" r:id="rId84"/>
    <p:sldLayoutId id="2147483792" r:id="rId85"/>
    <p:sldLayoutId id="2147483793" r:id="rId86"/>
    <p:sldLayoutId id="2147483794" r:id="rId87"/>
    <p:sldLayoutId id="2147483795"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9" name="Shape 699"/>
        <p:cNvGrpSpPr/>
        <p:nvPr/>
      </p:nvGrpSpPr>
      <p:grpSpPr>
        <a:xfrm>
          <a:off x="0" y="0"/>
          <a:ext cx="0" cy="0"/>
          <a:chOff x="0" y="0"/>
          <a:chExt cx="0" cy="0"/>
        </a:xfrm>
      </p:grpSpPr>
      <p:sp>
        <p:nvSpPr>
          <p:cNvPr id="700" name="Google Shape;700;p151"/>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9pPr>
          </a:lstStyle>
          <a:p/>
        </p:txBody>
      </p:sp>
      <p:sp>
        <p:nvSpPr>
          <p:cNvPr id="701" name="Google Shape;701;p151"/>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 id="2147483847" r:id="rId52"/>
    <p:sldLayoutId id="2147483848" r:id="rId53"/>
    <p:sldLayoutId id="2147483849" r:id="rId54"/>
    <p:sldLayoutId id="2147483850" r:id="rId55"/>
    <p:sldLayoutId id="2147483851" r:id="rId56"/>
    <p:sldLayoutId id="2147483852" r:id="rId57"/>
    <p:sldLayoutId id="2147483853" r:id="rId58"/>
    <p:sldLayoutId id="2147483854" r:id="rId59"/>
    <p:sldLayoutId id="2147483855" r:id="rId60"/>
    <p:sldLayoutId id="2147483856" r:id="rId61"/>
    <p:sldLayoutId id="2147483857"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7" name="Shape 1037"/>
        <p:cNvGrpSpPr/>
        <p:nvPr/>
      </p:nvGrpSpPr>
      <p:grpSpPr>
        <a:xfrm>
          <a:off x="0" y="0"/>
          <a:ext cx="0" cy="0"/>
          <a:chOff x="0" y="0"/>
          <a:chExt cx="0" cy="0"/>
        </a:xfrm>
      </p:grpSpPr>
      <p:sp>
        <p:nvSpPr>
          <p:cNvPr id="1038" name="Google Shape;1038;p214"/>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039" name="Google Shape;1039;p214"/>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 id="2147483899" r:id="rId42"/>
    <p:sldLayoutId id="2147483900" r:id="rId43"/>
    <p:sldLayoutId id="2147483901" r:id="rId44"/>
    <p:sldLayoutId id="2147483902" r:id="rId45"/>
    <p:sldLayoutId id="2147483903" r:id="rId46"/>
    <p:sldLayoutId id="2147483904" r:id="rId47"/>
    <p:sldLayoutId id="2147483905" r:id="rId48"/>
    <p:sldLayoutId id="2147483906" r:id="rId49"/>
    <p:sldLayoutId id="2147483907" r:id="rId50"/>
    <p:sldLayoutId id="2147483908" r:id="rId51"/>
    <p:sldLayoutId id="2147483909" r:id="rId52"/>
    <p:sldLayoutId id="2147483910" r:id="rId53"/>
    <p:sldLayoutId id="2147483911" r:id="rId54"/>
    <p:sldLayoutId id="2147483912" r:id="rId55"/>
    <p:sldLayoutId id="2147483913" r:id="rId56"/>
    <p:sldLayoutId id="2147483914" r:id="rId57"/>
    <p:sldLayoutId id="2147483915" r:id="rId58"/>
    <p:sldLayoutId id="2147483916" r:id="rId59"/>
    <p:sldLayoutId id="2147483917" r:id="rId60"/>
    <p:sldLayoutId id="2147483918" r:id="rId61"/>
    <p:sldLayoutId id="2147483919" r:id="rId62"/>
    <p:sldLayoutId id="2147483920" r:id="rId63"/>
    <p:sldLayoutId id="2147483921" r:id="rId64"/>
    <p:sldLayoutId id="2147483922" r:id="rId65"/>
    <p:sldLayoutId id="2147483923" r:id="rId66"/>
    <p:sldLayoutId id="2147483924" r:id="rId67"/>
    <p:sldLayoutId id="2147483925" r:id="rId68"/>
    <p:sldLayoutId id="2147483926" r:id="rId69"/>
    <p:sldLayoutId id="2147483927" r:id="rId70"/>
    <p:sldLayoutId id="2147483928" r:id="rId71"/>
    <p:sldLayoutId id="2147483929" r:id="rId72"/>
    <p:sldLayoutId id="2147483930" r:id="rId73"/>
    <p:sldLayoutId id="2147483931" r:id="rId74"/>
    <p:sldLayoutId id="2147483932" r:id="rId75"/>
    <p:sldLayoutId id="2147483933" r:id="rId76"/>
    <p:sldLayoutId id="2147483934" r:id="rId77"/>
    <p:sldLayoutId id="2147483935" r:id="rId78"/>
    <p:sldLayoutId id="2147483936" r:id="rId79"/>
    <p:sldLayoutId id="2147483937" r:id="rId80"/>
    <p:sldLayoutId id="2147483938" r:id="rId81"/>
    <p:sldLayoutId id="2147483939" r:id="rId82"/>
    <p:sldLayoutId id="2147483940" r:id="rId83"/>
    <p:sldLayoutId id="2147483941" r:id="rId84"/>
    <p:sldLayoutId id="2147483942" r:id="rId85"/>
    <p:sldLayoutId id="2147483943" r:id="rId86"/>
    <p:sldLayoutId id="2147483944" r:id="rId87"/>
    <p:sldLayoutId id="2147483945"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32" name="Shape 1432"/>
        <p:cNvGrpSpPr/>
        <p:nvPr/>
      </p:nvGrpSpPr>
      <p:grpSpPr>
        <a:xfrm>
          <a:off x="0" y="0"/>
          <a:ext cx="0" cy="0"/>
          <a:chOff x="0" y="0"/>
          <a:chExt cx="0" cy="0"/>
        </a:xfrm>
      </p:grpSpPr>
      <p:sp>
        <p:nvSpPr>
          <p:cNvPr id="1433" name="Google Shape;1433;p303"/>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1434" name="Google Shape;1434;p303"/>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 id="2147483995" r:id="rId50"/>
    <p:sldLayoutId id="2147483996" r:id="rId51"/>
    <p:sldLayoutId id="2147483997" r:id="rId52"/>
    <p:sldLayoutId id="2147483998" r:id="rId53"/>
    <p:sldLayoutId id="2147483999" r:id="rId54"/>
    <p:sldLayoutId id="2147484000" r:id="rId55"/>
    <p:sldLayoutId id="2147484001" r:id="rId56"/>
    <p:sldLayoutId id="2147484002" r:id="rId57"/>
    <p:sldLayoutId id="2147484003" r:id="rId58"/>
    <p:sldLayoutId id="2147484004" r:id="rId59"/>
    <p:sldLayoutId id="2147484005" r:id="rId60"/>
    <p:sldLayoutId id="2147484006" r:id="rId61"/>
    <p:sldLayoutId id="2147484007"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4" name="Shape 1764"/>
        <p:cNvGrpSpPr/>
        <p:nvPr/>
      </p:nvGrpSpPr>
      <p:grpSpPr>
        <a:xfrm>
          <a:off x="0" y="0"/>
          <a:ext cx="0" cy="0"/>
          <a:chOff x="0" y="0"/>
          <a:chExt cx="0" cy="0"/>
        </a:xfrm>
      </p:grpSpPr>
      <p:sp>
        <p:nvSpPr>
          <p:cNvPr id="1765" name="Google Shape;1765;p366"/>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766" name="Google Shape;1766;p366"/>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 id="2147484026" r:id="rId19"/>
    <p:sldLayoutId id="2147484027" r:id="rId20"/>
    <p:sldLayoutId id="2147484028" r:id="rId21"/>
    <p:sldLayoutId id="2147484029" r:id="rId22"/>
    <p:sldLayoutId id="2147484030" r:id="rId23"/>
    <p:sldLayoutId id="2147484031" r:id="rId24"/>
    <p:sldLayoutId id="2147484032" r:id="rId25"/>
    <p:sldLayoutId id="2147484033" r:id="rId26"/>
    <p:sldLayoutId id="2147484034" r:id="rId27"/>
    <p:sldLayoutId id="2147484035" r:id="rId28"/>
    <p:sldLayoutId id="2147484036" r:id="rId29"/>
    <p:sldLayoutId id="2147484037" r:id="rId30"/>
    <p:sldLayoutId id="2147484038" r:id="rId31"/>
    <p:sldLayoutId id="2147484039" r:id="rId32"/>
    <p:sldLayoutId id="2147484040" r:id="rId33"/>
    <p:sldLayoutId id="2147484041" r:id="rId34"/>
    <p:sldLayoutId id="2147484042" r:id="rId35"/>
    <p:sldLayoutId id="2147484043" r:id="rId36"/>
    <p:sldLayoutId id="2147484044" r:id="rId37"/>
    <p:sldLayoutId id="2147484045" r:id="rId38"/>
    <p:sldLayoutId id="2147484046" r:id="rId39"/>
    <p:sldLayoutId id="2147484047" r:id="rId40"/>
    <p:sldLayoutId id="2147484048" r:id="rId41"/>
    <p:sldLayoutId id="2147484049" r:id="rId42"/>
    <p:sldLayoutId id="2147484050" r:id="rId43"/>
    <p:sldLayoutId id="2147484051" r:id="rId44"/>
    <p:sldLayoutId id="2147484052" r:id="rId45"/>
    <p:sldLayoutId id="2147484053" r:id="rId46"/>
    <p:sldLayoutId id="2147484054" r:id="rId47"/>
    <p:sldLayoutId id="2147484055" r:id="rId48"/>
    <p:sldLayoutId id="2147484056" r:id="rId49"/>
    <p:sldLayoutId id="2147484057" r:id="rId50"/>
    <p:sldLayoutId id="2147484058" r:id="rId51"/>
    <p:sldLayoutId id="2147484059" r:id="rId52"/>
    <p:sldLayoutId id="2147484060" r:id="rId53"/>
    <p:sldLayoutId id="2147484061" r:id="rId54"/>
    <p:sldLayoutId id="2147484062" r:id="rId55"/>
    <p:sldLayoutId id="2147484063" r:id="rId56"/>
    <p:sldLayoutId id="2147484064" r:id="rId57"/>
    <p:sldLayoutId id="2147484065" r:id="rId58"/>
    <p:sldLayoutId id="2147484066" r:id="rId59"/>
    <p:sldLayoutId id="2147484067" r:id="rId60"/>
    <p:sldLayoutId id="2147484068" r:id="rId61"/>
    <p:sldLayoutId id="2147484069" r:id="rId62"/>
    <p:sldLayoutId id="2147484070" r:id="rId63"/>
    <p:sldLayoutId id="2147484071" r:id="rId64"/>
    <p:sldLayoutId id="2147484072" r:id="rId65"/>
    <p:sldLayoutId id="2147484073" r:id="rId66"/>
    <p:sldLayoutId id="2147484074" r:id="rId67"/>
    <p:sldLayoutId id="2147484075" r:id="rId68"/>
    <p:sldLayoutId id="2147484076" r:id="rId69"/>
    <p:sldLayoutId id="2147484077" r:id="rId70"/>
    <p:sldLayoutId id="2147484078" r:id="rId71"/>
    <p:sldLayoutId id="2147484079" r:id="rId72"/>
    <p:sldLayoutId id="2147484080" r:id="rId73"/>
    <p:sldLayoutId id="2147484081" r:id="rId74"/>
    <p:sldLayoutId id="2147484082" r:id="rId75"/>
    <p:sldLayoutId id="2147484083" r:id="rId76"/>
    <p:sldLayoutId id="2147484084" r:id="rId77"/>
    <p:sldLayoutId id="2147484085" r:id="rId78"/>
    <p:sldLayoutId id="2147484086" r:id="rId79"/>
    <p:sldLayoutId id="2147484087" r:id="rId80"/>
    <p:sldLayoutId id="2147484088" r:id="rId81"/>
    <p:sldLayoutId id="2147484089" r:id="rId82"/>
    <p:sldLayoutId id="2147484090" r:id="rId83"/>
    <p:sldLayoutId id="2147484091" r:id="rId84"/>
    <p:sldLayoutId id="2147484092" r:id="rId85"/>
    <p:sldLayoutId id="2147484093" r:id="rId86"/>
    <p:sldLayoutId id="2147484094" r:id="rId87"/>
    <p:sldLayoutId id="2147484095"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57" name="Shape 2157"/>
        <p:cNvGrpSpPr/>
        <p:nvPr/>
      </p:nvGrpSpPr>
      <p:grpSpPr>
        <a:xfrm>
          <a:off x="0" y="0"/>
          <a:ext cx="0" cy="0"/>
          <a:chOff x="0" y="0"/>
          <a:chExt cx="0" cy="0"/>
        </a:xfrm>
      </p:grpSpPr>
      <p:sp>
        <p:nvSpPr>
          <p:cNvPr id="2158" name="Google Shape;2158;p455"/>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59" name="Google Shape;2159;p455"/>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 id="2147484145" r:id="rId50"/>
    <p:sldLayoutId id="2147484146" r:id="rId51"/>
    <p:sldLayoutId id="2147484147" r:id="rId52"/>
    <p:sldLayoutId id="2147484148" r:id="rId53"/>
    <p:sldLayoutId id="2147484149" r:id="rId54"/>
    <p:sldLayoutId id="2147484150" r:id="rId55"/>
    <p:sldLayoutId id="2147484151" r:id="rId56"/>
    <p:sldLayoutId id="2147484152" r:id="rId57"/>
    <p:sldLayoutId id="2147484153" r:id="rId58"/>
    <p:sldLayoutId id="2147484154" r:id="rId59"/>
    <p:sldLayoutId id="2147484155" r:id="rId60"/>
    <p:sldLayoutId id="2147484156" r:id="rId61"/>
    <p:sldLayoutId id="2147484157" r:id="rId62"/>
    <p:sldLayoutId id="2147484158" r:id="rId63"/>
    <p:sldLayoutId id="2147484159" r:id="rId64"/>
    <p:sldLayoutId id="2147484160" r:id="rId65"/>
    <p:sldLayoutId id="2147484161" r:id="rId66"/>
    <p:sldLayoutId id="2147484162" r:id="rId67"/>
    <p:sldLayoutId id="2147484163" r:id="rId68"/>
    <p:sldLayoutId id="2147484164" r:id="rId69"/>
    <p:sldLayoutId id="2147484165" r:id="rId70"/>
    <p:sldLayoutId id="2147484166" r:id="rId71"/>
    <p:sldLayoutId id="2147484167" r:id="rId72"/>
    <p:sldLayoutId id="2147484168" r:id="rId73"/>
    <p:sldLayoutId id="2147484169" r:id="rId74"/>
    <p:sldLayoutId id="2147484170" r:id="rId75"/>
    <p:sldLayoutId id="2147484171" r:id="rId76"/>
    <p:sldLayoutId id="2147484172" r:id="rId77"/>
    <p:sldLayoutId id="2147484173" r:id="rId78"/>
    <p:sldLayoutId id="2147484174" r:id="rId79"/>
    <p:sldLayoutId id="2147484175" r:id="rId80"/>
    <p:sldLayoutId id="2147484176" r:id="rId81"/>
    <p:sldLayoutId id="2147484177" r:id="rId82"/>
    <p:sldLayoutId id="2147484178" r:id="rId83"/>
    <p:sldLayoutId id="2147484179" r:id="rId84"/>
    <p:sldLayoutId id="2147484180" r:id="rId85"/>
    <p:sldLayoutId id="2147484181" r:id="rId86"/>
    <p:sldLayoutId id="2147484182" r:id="rId87"/>
    <p:sldLayoutId id="2147484183"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51" name="Shape 2551"/>
        <p:cNvGrpSpPr/>
        <p:nvPr/>
      </p:nvGrpSpPr>
      <p:grpSpPr>
        <a:xfrm>
          <a:off x="0" y="0"/>
          <a:ext cx="0" cy="0"/>
          <a:chOff x="0" y="0"/>
          <a:chExt cx="0" cy="0"/>
        </a:xfrm>
      </p:grpSpPr>
      <p:sp>
        <p:nvSpPr>
          <p:cNvPr id="2552" name="Google Shape;2552;p544"/>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2553" name="Google Shape;2553;p544"/>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04" r:id="rId21"/>
    <p:sldLayoutId id="2147484205" r:id="rId22"/>
    <p:sldLayoutId id="2147484206" r:id="rId23"/>
    <p:sldLayoutId id="2147484207" r:id="rId24"/>
    <p:sldLayoutId id="2147484208" r:id="rId25"/>
    <p:sldLayoutId id="2147484209" r:id="rId26"/>
    <p:sldLayoutId id="2147484210" r:id="rId27"/>
    <p:sldLayoutId id="2147484211" r:id="rId28"/>
    <p:sldLayoutId id="2147484212" r:id="rId29"/>
    <p:sldLayoutId id="2147484213" r:id="rId30"/>
    <p:sldLayoutId id="2147484214" r:id="rId31"/>
    <p:sldLayoutId id="2147484215" r:id="rId32"/>
    <p:sldLayoutId id="2147484216" r:id="rId33"/>
    <p:sldLayoutId id="2147484217" r:id="rId34"/>
    <p:sldLayoutId id="2147484218" r:id="rId35"/>
    <p:sldLayoutId id="2147484219" r:id="rId36"/>
    <p:sldLayoutId id="2147484220" r:id="rId37"/>
    <p:sldLayoutId id="2147484221" r:id="rId38"/>
    <p:sldLayoutId id="2147484222" r:id="rId39"/>
    <p:sldLayoutId id="2147484223" r:id="rId40"/>
    <p:sldLayoutId id="2147484224" r:id="rId41"/>
    <p:sldLayoutId id="2147484225" r:id="rId42"/>
    <p:sldLayoutId id="2147484226" r:id="rId43"/>
    <p:sldLayoutId id="2147484227" r:id="rId44"/>
    <p:sldLayoutId id="2147484228" r:id="rId45"/>
    <p:sldLayoutId id="2147484229" r:id="rId46"/>
    <p:sldLayoutId id="2147484230" r:id="rId47"/>
    <p:sldLayoutId id="2147484231" r:id="rId48"/>
    <p:sldLayoutId id="2147484232" r:id="rId49"/>
    <p:sldLayoutId id="2147484233" r:id="rId50"/>
    <p:sldLayoutId id="2147484234" r:id="rId51"/>
    <p:sldLayoutId id="2147484235" r:id="rId52"/>
    <p:sldLayoutId id="2147484236" r:id="rId53"/>
    <p:sldLayoutId id="2147484237" r:id="rId54"/>
    <p:sldLayoutId id="2147484238" r:id="rId55"/>
    <p:sldLayoutId id="2147484239" r:id="rId56"/>
    <p:sldLayoutId id="2147484240"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125.png"/><Relationship Id="rId4" Type="http://schemas.openxmlformats.org/officeDocument/2006/relationships/image" Target="../media/image134.jpg"/><Relationship Id="rId5" Type="http://schemas.openxmlformats.org/officeDocument/2006/relationships/image" Target="../media/image130.jpg"/><Relationship Id="rId6" Type="http://schemas.openxmlformats.org/officeDocument/2006/relationships/image" Target="../media/image1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5.xml"/><Relationship Id="rId2" Type="http://schemas.openxmlformats.org/officeDocument/2006/relationships/notesSlide" Target="../notesSlides/notesSlide11.xml"/><Relationship Id="rId3" Type="http://schemas.openxmlformats.org/officeDocument/2006/relationships/image" Target="../media/image1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3.xml"/><Relationship Id="rId3" Type="http://schemas.openxmlformats.org/officeDocument/2006/relationships/image" Target="../media/image141.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 Id="rId3" Type="http://schemas.openxmlformats.org/officeDocument/2006/relationships/hyperlink" Target="http://platform.openai.com/account/api-keys" TargetMode="External"/><Relationship Id="rId4" Type="http://schemas.openxmlformats.org/officeDocument/2006/relationships/hyperlink" Target="https://platform.openai.com/account/billing" TargetMode="External"/><Relationship Id="rId5" Type="http://schemas.openxmlformats.org/officeDocument/2006/relationships/hyperlink" Target="http://lovable.dev" TargetMode="External"/><Relationship Id="rId6" Type="http://schemas.openxmlformats.org/officeDocument/2006/relationships/image" Target="../media/image165.gif"/><Relationship Id="rId7" Type="http://schemas.openxmlformats.org/officeDocument/2006/relationships/hyperlink" Target="https://docs.google.com/document/d/1oJoku3H0SZG4lS2cBwDBcPlRxKXXzIXNwiI4J9RhbBc/template/pre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notesSlide" Target="../notesSlides/notesSlide15.xml"/><Relationship Id="rId3" Type="http://schemas.openxmlformats.org/officeDocument/2006/relationships/image" Target="../media/image16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1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1.xml"/><Relationship Id="rId2" Type="http://schemas.openxmlformats.org/officeDocument/2006/relationships/notesSlide" Target="../notesSlides/notesSlide17.xml"/><Relationship Id="rId3" Type="http://schemas.openxmlformats.org/officeDocument/2006/relationships/image" Target="../media/image142.png"/><Relationship Id="rId4" Type="http://schemas.openxmlformats.org/officeDocument/2006/relationships/image" Target="../media/image139.png"/><Relationship Id="rId5" Type="http://schemas.openxmlformats.org/officeDocument/2006/relationships/image" Target="../media/image15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8.xml"/><Relationship Id="rId2" Type="http://schemas.openxmlformats.org/officeDocument/2006/relationships/notesSlide" Target="../notesSlides/notesSlide19.xml"/><Relationship Id="rId3" Type="http://schemas.openxmlformats.org/officeDocument/2006/relationships/image" Target="../media/image133.jpg"/><Relationship Id="rId4" Type="http://schemas.openxmlformats.org/officeDocument/2006/relationships/image" Target="../media/image132.jpg"/><Relationship Id="rId5" Type="http://schemas.openxmlformats.org/officeDocument/2006/relationships/image" Target="../media/image131.jpg"/><Relationship Id="rId6" Type="http://schemas.openxmlformats.org/officeDocument/2006/relationships/image" Target="../media/image135.jpg"/><Relationship Id="rId7" Type="http://schemas.openxmlformats.org/officeDocument/2006/relationships/image" Target="../media/image1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5.xml"/><Relationship Id="rId2" Type="http://schemas.openxmlformats.org/officeDocument/2006/relationships/notesSlide" Target="../notesSlides/notesSlide2.xml"/><Relationship Id="rId3" Type="http://schemas.openxmlformats.org/officeDocument/2006/relationships/image" Target="../media/image1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4.xml"/><Relationship Id="rId2" Type="http://schemas.openxmlformats.org/officeDocument/2006/relationships/notesSlide" Target="../notesSlides/notesSlide22.xml"/><Relationship Id="rId3" Type="http://schemas.openxmlformats.org/officeDocument/2006/relationships/image" Target="../media/image162.pn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0.xml"/><Relationship Id="rId2" Type="http://schemas.openxmlformats.org/officeDocument/2006/relationships/notesSlide" Target="../notesSlides/notesSlide23.xml"/><Relationship Id="rId3" Type="http://schemas.openxmlformats.org/officeDocument/2006/relationships/image" Target="../media/image1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5.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26.xml"/><Relationship Id="rId3" Type="http://schemas.openxmlformats.org/officeDocument/2006/relationships/image" Target="../media/image140.jpg"/><Relationship Id="rId4" Type="http://schemas.openxmlformats.org/officeDocument/2006/relationships/image" Target="../media/image126.jpg"/><Relationship Id="rId5" Type="http://schemas.openxmlformats.org/officeDocument/2006/relationships/image" Target="../media/image148.png"/><Relationship Id="rId6" Type="http://schemas.openxmlformats.org/officeDocument/2006/relationships/image" Target="../media/image1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15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notesSlide" Target="../notesSlides/notesSlide28.xml"/><Relationship Id="rId3" Type="http://schemas.openxmlformats.org/officeDocument/2006/relationships/image" Target="../media/image16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30.xml"/><Relationship Id="rId3" Type="http://schemas.openxmlformats.org/officeDocument/2006/relationships/image" Target="../media/image1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hyperlink" Target="http://lovable.dov" TargetMode="External"/><Relationship Id="rId4" Type="http://schemas.openxmlformats.org/officeDocument/2006/relationships/hyperlink" Target="http://supabase.com/dashboard/sign-up" TargetMode="External"/><Relationship Id="rId5" Type="http://schemas.openxmlformats.org/officeDocument/2006/relationships/image" Target="../media/image165.gif"/><Relationship Id="rId6" Type="http://schemas.openxmlformats.org/officeDocument/2006/relationships/hyperlink" Target="https://docs.google.com/document/d/1oJoku3H0SZG4lS2cBwDBcPlRxKXXzIXNwiI4J9RhbBc/template/previe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33.xml"/><Relationship Id="rId3" Type="http://schemas.openxmlformats.org/officeDocument/2006/relationships/image" Target="../media/image16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34.xml"/><Relationship Id="rId3" Type="http://schemas.openxmlformats.org/officeDocument/2006/relationships/image" Target="../media/image159.png"/><Relationship Id="rId4" Type="http://schemas.openxmlformats.org/officeDocument/2006/relationships/image" Target="../media/image156.png"/><Relationship Id="rId5" Type="http://schemas.openxmlformats.org/officeDocument/2006/relationships/hyperlink" Target="https://www.surveymonkey.com/r/QKLFF9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35.xml"/><Relationship Id="rId3" Type="http://schemas.openxmlformats.org/officeDocument/2006/relationships/hyperlink" Target="https://docs.google.com/document/d/1oJoku3H0SZG4lS2cBwDBcPlRxKXXzIXNwiI4J9RhbBc/template/preview" TargetMode="External"/><Relationship Id="rId4" Type="http://schemas.openxmlformats.org/officeDocument/2006/relationships/hyperlink" Target="https://docs.google.com/document/d/1oJoku3H0SZG4lS2cBwDBcPlRxKXXzIXNwiI4J9RhbBc/template/preview" TargetMode="External"/><Relationship Id="rId5" Type="http://schemas.openxmlformats.org/officeDocument/2006/relationships/image" Target="../media/image155.png"/><Relationship Id="rId6" Type="http://schemas.openxmlformats.org/officeDocument/2006/relationships/image" Target="../media/image1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8.xml"/><Relationship Id="rId2" Type="http://schemas.openxmlformats.org/officeDocument/2006/relationships/notesSlide" Target="../notesSlides/notesSlide4.xml"/><Relationship Id="rId3" Type="http://schemas.openxmlformats.org/officeDocument/2006/relationships/image" Target="../media/image121.jpg"/><Relationship Id="rId4" Type="http://schemas.openxmlformats.org/officeDocument/2006/relationships/image" Target="../media/image16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20.xml"/><Relationship Id="rId5" Type="http://schemas.openxmlformats.org/officeDocument/2006/relationships/slide" Target="/ppt/slid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xml"/><Relationship Id="rId3" Type="http://schemas.openxmlformats.org/officeDocument/2006/relationships/image" Target="../media/image123.png"/><Relationship Id="rId4" Type="http://schemas.openxmlformats.org/officeDocument/2006/relationships/image" Target="../media/image120.png"/><Relationship Id="rId5" Type="http://schemas.openxmlformats.org/officeDocument/2006/relationships/image" Target="../media/image124.png"/><Relationship Id="rId6"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26.jpg"/><Relationship Id="rId4" Type="http://schemas.openxmlformats.org/officeDocument/2006/relationships/image" Target="../media/image140.jpg"/><Relationship Id="rId5"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602"/>
          <p:cNvSpPr txBox="1"/>
          <p:nvPr>
            <p:ph type="title"/>
          </p:nvPr>
        </p:nvSpPr>
        <p:spPr>
          <a:xfrm>
            <a:off x="410211" y="3096579"/>
            <a:ext cx="68628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Power Advanced Prototypes with API</a:t>
            </a:r>
            <a:r>
              <a:rPr lang="en" sz="6000"/>
              <a:t> Integrations</a:t>
            </a:r>
            <a:endParaRPr sz="6000"/>
          </a:p>
        </p:txBody>
      </p:sp>
      <p:sp>
        <p:nvSpPr>
          <p:cNvPr id="2805" name="Google Shape;2805;p602"/>
          <p:cNvSpPr txBox="1"/>
          <p:nvPr>
            <p:ph idx="1" type="subTitle"/>
          </p:nvPr>
        </p:nvSpPr>
        <p:spPr>
          <a:xfrm>
            <a:off x="439579" y="4882279"/>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5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611"/>
          <p:cNvSpPr/>
          <p:nvPr/>
        </p:nvSpPr>
        <p:spPr>
          <a:xfrm>
            <a:off x="38"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4" name="Google Shape;2954;p611"/>
          <p:cNvSpPr txBox="1"/>
          <p:nvPr/>
        </p:nvSpPr>
        <p:spPr>
          <a:xfrm>
            <a:off x="457200" y="424846"/>
            <a:ext cx="82296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Extended Integrations For Complex Prototypes</a:t>
            </a:r>
            <a:endParaRPr sz="3200">
              <a:solidFill>
                <a:schemeClr val="lt1"/>
              </a:solidFill>
              <a:latin typeface="Poppins Medium"/>
              <a:ea typeface="Poppins Medium"/>
              <a:cs typeface="Poppins Medium"/>
              <a:sym typeface="Poppins Medium"/>
            </a:endParaRPr>
          </a:p>
        </p:txBody>
      </p:sp>
      <p:sp>
        <p:nvSpPr>
          <p:cNvPr id="2955" name="Google Shape;2955;p611"/>
          <p:cNvSpPr txBox="1"/>
          <p:nvPr>
            <p:ph idx="4294967295" type="body"/>
          </p:nvPr>
        </p:nvSpPr>
        <p:spPr>
          <a:xfrm>
            <a:off x="457200" y="1696867"/>
            <a:ext cx="1969500" cy="14007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These integrations allow you to quickly prototype key business functions like payment and workflow automation.</a:t>
            </a:r>
            <a:endParaRPr/>
          </a:p>
          <a:p>
            <a:pPr indent="0" lvl="0" marL="0" rtl="0" algn="l">
              <a:spcBef>
                <a:spcPts val="1200"/>
              </a:spcBef>
              <a:spcAft>
                <a:spcPts val="1200"/>
              </a:spcAft>
              <a:buNone/>
            </a:pPr>
            <a:r>
              <a:t/>
            </a:r>
            <a:endParaRPr/>
          </a:p>
        </p:txBody>
      </p:sp>
      <p:sp>
        <p:nvSpPr>
          <p:cNvPr id="2956" name="Google Shape;2956;p611"/>
          <p:cNvSpPr/>
          <p:nvPr/>
        </p:nvSpPr>
        <p:spPr>
          <a:xfrm>
            <a:off x="2907425"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Monetization</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latin typeface="Poppins SemiBold"/>
              <a:ea typeface="Poppins SemiBold"/>
              <a:cs typeface="Poppins SemiBold"/>
              <a:sym typeface="Poppins SemiBold"/>
            </a:endParaRPr>
          </a:p>
          <a:p>
            <a:pPr indent="45720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endParaRPr>
          </a:p>
          <a:p>
            <a:pPr indent="0" lvl="0" marL="0" marR="0" rtl="0" algn="l">
              <a:lnSpc>
                <a:spcPct val="115000"/>
              </a:lnSpc>
              <a:spcBef>
                <a:spcPts val="0"/>
              </a:spcBef>
              <a:spcAft>
                <a:spcPts val="0"/>
              </a:spcAft>
              <a:buClr>
                <a:srgbClr val="000000"/>
              </a:buClr>
              <a:buSzPts val="1000"/>
              <a:buFont typeface="Poppins SemiBold"/>
              <a:buNone/>
            </a:pPr>
            <a:r>
              <a:t/>
            </a:r>
            <a:endParaRPr sz="1200">
              <a:solidFill>
                <a:srgbClr val="37415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000"/>
              <a:buFont typeface="Poppins SemiBold"/>
              <a:buNone/>
            </a:pP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payment processing</a:t>
            </a:r>
            <a:r>
              <a:rPr lang="en" sz="1100">
                <a:solidFill>
                  <a:srgbClr val="374151"/>
                </a:solidFill>
                <a:latin typeface="Lato"/>
                <a:ea typeface="Lato"/>
                <a:cs typeface="Lato"/>
                <a:sym typeface="Lato"/>
              </a:rPr>
              <a:t> to manage all financial transactions, including one-click checkout flows and recurring subscription billing.</a:t>
            </a:r>
            <a:endParaRPr sz="1100">
              <a:solidFill>
                <a:srgbClr val="374151"/>
              </a:solidFill>
              <a:latin typeface="Lato"/>
              <a:ea typeface="Lato"/>
              <a:cs typeface="Lato"/>
              <a:sym typeface="Lato"/>
            </a:endParaRPr>
          </a:p>
          <a:p>
            <a:pPr indent="0" lvl="0" marL="0" marR="0" rtl="0" algn="l">
              <a:lnSpc>
                <a:spcPct val="115000"/>
              </a:lnSpc>
              <a:spcBef>
                <a:spcPts val="1000"/>
              </a:spcBef>
              <a:spcAft>
                <a:spcPts val="0"/>
              </a:spcAft>
              <a:buNone/>
            </a:pPr>
            <a:r>
              <a:t/>
            </a:r>
            <a:endParaRPr>
              <a:solidFill>
                <a:srgbClr val="374151"/>
              </a:solidFill>
              <a:latin typeface="Lato"/>
              <a:ea typeface="Lato"/>
              <a:cs typeface="Lato"/>
              <a:sym typeface="Lato"/>
            </a:endParaRPr>
          </a:p>
        </p:txBody>
      </p:sp>
      <p:sp>
        <p:nvSpPr>
          <p:cNvPr id="2957" name="Google Shape;2957;p611"/>
          <p:cNvSpPr/>
          <p:nvPr/>
        </p:nvSpPr>
        <p:spPr>
          <a:xfrm>
            <a:off x="4869744"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Simple Automations</a:t>
            </a: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r>
              <a:rPr lang="en" sz="900">
                <a:solidFill>
                  <a:srgbClr val="1241AF"/>
                </a:solidFill>
                <a:latin typeface="Poppins SemiBold"/>
                <a:ea typeface="Poppins SemiBold"/>
                <a:cs typeface="Poppins SemiBold"/>
                <a:sym typeface="Poppins SemiBold"/>
              </a:rPr>
              <a:t>	</a:t>
            </a:r>
            <a:br>
              <a:rPr lang="en" sz="1300">
                <a:solidFill>
                  <a:srgbClr val="1241AF"/>
                </a:solidFill>
                <a:latin typeface="Poppins SemiBold"/>
                <a:ea typeface="Poppins SemiBold"/>
                <a:cs typeface="Poppins SemiBold"/>
                <a:sym typeface="Poppins SemiBold"/>
              </a:rPr>
            </a:br>
            <a:endParaRPr sz="900">
              <a:solidFill>
                <a:srgbClr val="7F7F7F"/>
              </a:solidFill>
              <a:latin typeface="Lato"/>
              <a:ea typeface="Lato"/>
              <a:cs typeface="Lato"/>
              <a:sym typeface="Lato"/>
            </a:endParaRPr>
          </a:p>
        </p:txBody>
      </p:sp>
      <p:sp>
        <p:nvSpPr>
          <p:cNvPr id="2958" name="Google Shape;2958;p611"/>
          <p:cNvSpPr/>
          <p:nvPr/>
        </p:nvSpPr>
        <p:spPr>
          <a:xfrm>
            <a:off x="6832077"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Complex Automations</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800"/>
              </a:spcBef>
              <a:spcAft>
                <a:spcPts val="0"/>
              </a:spcAft>
              <a:buClr>
                <a:srgbClr val="000000"/>
              </a:buClr>
              <a:buSzPts val="1000"/>
              <a:buFont typeface="Poppins SemiBold"/>
              <a:buNone/>
            </a:pPr>
            <a:br>
              <a:rPr lang="en" sz="1100">
                <a:solidFill>
                  <a:srgbClr val="1241AF"/>
                </a:solidFill>
                <a:latin typeface="Poppins SemiBold"/>
                <a:ea typeface="Poppins SemiBold"/>
                <a:cs typeface="Poppins SemiBold"/>
                <a:sym typeface="Poppins SemiBold"/>
              </a:rPr>
            </a:br>
            <a:br>
              <a:rPr lang="en" sz="1100">
                <a:solidFill>
                  <a:srgbClr val="1241AF"/>
                </a:solidFill>
                <a:latin typeface="Poppins SemiBold"/>
                <a:ea typeface="Poppins SemiBold"/>
                <a:cs typeface="Poppins SemiBold"/>
                <a:sym typeface="Poppins SemiBold"/>
              </a:rPr>
            </a:br>
            <a:br>
              <a:rPr lang="en" sz="1100">
                <a:solidFill>
                  <a:srgbClr val="1241AF"/>
                </a:solidFill>
                <a:latin typeface="Poppins SemiBold"/>
                <a:ea typeface="Poppins SemiBold"/>
                <a:cs typeface="Poppins SemiBold"/>
                <a:sym typeface="Poppins SemiBold"/>
              </a:rPr>
            </a:b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customizable, multi-step workflows</a:t>
            </a:r>
            <a:r>
              <a:rPr lang="en" sz="1100">
                <a:solidFill>
                  <a:srgbClr val="374151"/>
                </a:solidFill>
                <a:latin typeface="Lato"/>
                <a:ea typeface="Lato"/>
                <a:cs typeface="Lato"/>
                <a:sym typeface="Lato"/>
              </a:rPr>
              <a:t> to trigger processes after form submissions or to automate data aggregation and ticket routing</a:t>
            </a:r>
            <a:endParaRPr sz="1100">
              <a:solidFill>
                <a:srgbClr val="374151"/>
              </a:solidFill>
              <a:latin typeface="Lato"/>
              <a:ea typeface="Lato"/>
              <a:cs typeface="Lato"/>
              <a:sym typeface="Lato"/>
            </a:endParaRPr>
          </a:p>
          <a:p>
            <a:pPr indent="0" lvl="0" marL="0" marR="0" rtl="0" algn="l">
              <a:lnSpc>
                <a:spcPct val="115000"/>
              </a:lnSpc>
              <a:spcBef>
                <a:spcPts val="800"/>
              </a:spcBef>
              <a:spcAft>
                <a:spcPts val="0"/>
              </a:spcAft>
              <a:buClr>
                <a:srgbClr val="000000"/>
              </a:buClr>
              <a:buSzPts val="1000"/>
              <a:buFont typeface="Poppins SemiBold"/>
              <a:buNone/>
            </a:pPr>
            <a:r>
              <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pic>
        <p:nvPicPr>
          <p:cNvPr id="2959" name="Google Shape;2959;p611" title="Icon.png"/>
          <p:cNvPicPr preferRelativeResize="0"/>
          <p:nvPr/>
        </p:nvPicPr>
        <p:blipFill rotWithShape="1">
          <a:blip r:embed="rId3">
            <a:alphaModFix/>
          </a:blip>
          <a:srcRect b="0" l="0" r="0" t="0"/>
          <a:stretch/>
        </p:blipFill>
        <p:spPr>
          <a:xfrm>
            <a:off x="7052178" y="2807698"/>
            <a:ext cx="375900" cy="375900"/>
          </a:xfrm>
          <a:prstGeom prst="roundRect">
            <a:avLst>
              <a:gd fmla="val 16667" name="adj"/>
            </a:avLst>
          </a:prstGeom>
          <a:noFill/>
          <a:ln>
            <a:noFill/>
          </a:ln>
        </p:spPr>
      </p:pic>
      <p:sp>
        <p:nvSpPr>
          <p:cNvPr id="2960" name="Google Shape;2960;p611"/>
          <p:cNvSpPr txBox="1"/>
          <p:nvPr/>
        </p:nvSpPr>
        <p:spPr>
          <a:xfrm>
            <a:off x="3549418" y="2816811"/>
            <a:ext cx="787800" cy="35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Stripe</a:t>
            </a:r>
            <a:endParaRPr>
              <a:latin typeface="Lato"/>
              <a:ea typeface="Lato"/>
              <a:cs typeface="Lato"/>
              <a:sym typeface="Lato"/>
            </a:endParaRPr>
          </a:p>
        </p:txBody>
      </p:sp>
      <p:sp>
        <p:nvSpPr>
          <p:cNvPr id="2961" name="Google Shape;2961;p611"/>
          <p:cNvSpPr txBox="1"/>
          <p:nvPr/>
        </p:nvSpPr>
        <p:spPr>
          <a:xfrm>
            <a:off x="5494079" y="2808411"/>
            <a:ext cx="787800" cy="35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Zapier</a:t>
            </a:r>
            <a:endParaRPr>
              <a:latin typeface="Lato"/>
              <a:ea typeface="Lato"/>
              <a:cs typeface="Lato"/>
              <a:sym typeface="Lato"/>
            </a:endParaRPr>
          </a:p>
        </p:txBody>
      </p:sp>
      <p:sp>
        <p:nvSpPr>
          <p:cNvPr id="2962" name="Google Shape;2962;p611"/>
          <p:cNvSpPr txBox="1"/>
          <p:nvPr/>
        </p:nvSpPr>
        <p:spPr>
          <a:xfrm>
            <a:off x="7509293" y="2732211"/>
            <a:ext cx="787800" cy="35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n8n</a:t>
            </a:r>
            <a:endParaRPr>
              <a:latin typeface="Lato"/>
              <a:ea typeface="Lato"/>
              <a:cs typeface="Lato"/>
              <a:sym typeface="Lato"/>
            </a:endParaRPr>
          </a:p>
        </p:txBody>
      </p:sp>
      <p:sp>
        <p:nvSpPr>
          <p:cNvPr id="2963" name="Google Shape;2963;p611"/>
          <p:cNvSpPr txBox="1"/>
          <p:nvPr/>
        </p:nvSpPr>
        <p:spPr>
          <a:xfrm>
            <a:off x="4978348" y="3285200"/>
            <a:ext cx="1601100" cy="20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workflow automation to </a:t>
            </a:r>
            <a:r>
              <a:rPr lang="en" sz="1100">
                <a:solidFill>
                  <a:srgbClr val="374151"/>
                </a:solidFill>
                <a:latin typeface="Lato"/>
                <a:ea typeface="Lato"/>
                <a:cs typeface="Lato"/>
                <a:sym typeface="Lato"/>
              </a:rPr>
              <a:t>auto-send notifications, integrate various apps across systems, or auto-classify tasks and data.</a:t>
            </a:r>
            <a:endParaRPr sz="1100">
              <a:solidFill>
                <a:srgbClr val="374151"/>
              </a:solidFill>
              <a:latin typeface="Lato"/>
              <a:ea typeface="Lato"/>
              <a:cs typeface="Lato"/>
              <a:sym typeface="Lato"/>
            </a:endParaRPr>
          </a:p>
          <a:p>
            <a:pPr indent="0" lvl="0" marL="0" rtl="0" algn="l">
              <a:lnSpc>
                <a:spcPct val="115000"/>
              </a:lnSpc>
              <a:spcBef>
                <a:spcPts val="1000"/>
              </a:spcBef>
              <a:spcAft>
                <a:spcPts val="0"/>
              </a:spcAft>
              <a:buNone/>
            </a:pPr>
            <a:r>
              <a:t/>
            </a:r>
            <a:endParaRPr sz="1200">
              <a:solidFill>
                <a:srgbClr val="374151"/>
              </a:solidFill>
              <a:latin typeface="Lato"/>
              <a:ea typeface="Lato"/>
              <a:cs typeface="Lato"/>
              <a:sym typeface="Lato"/>
            </a:endParaRPr>
          </a:p>
        </p:txBody>
      </p:sp>
      <p:pic>
        <p:nvPicPr>
          <p:cNvPr id="2964" name="Google Shape;2964;p611" title="Icon.jpeg"/>
          <p:cNvPicPr preferRelativeResize="0"/>
          <p:nvPr/>
        </p:nvPicPr>
        <p:blipFill rotWithShape="1">
          <a:blip r:embed="rId4">
            <a:alphaModFix/>
          </a:blip>
          <a:srcRect b="0" l="0" r="0" t="0"/>
          <a:stretch/>
        </p:blipFill>
        <p:spPr>
          <a:xfrm>
            <a:off x="3137796" y="2797459"/>
            <a:ext cx="375900" cy="375900"/>
          </a:xfrm>
          <a:prstGeom prst="roundRect">
            <a:avLst>
              <a:gd fmla="val 16667" name="adj"/>
            </a:avLst>
          </a:prstGeom>
          <a:noFill/>
          <a:ln>
            <a:noFill/>
          </a:ln>
        </p:spPr>
      </p:pic>
      <p:pic>
        <p:nvPicPr>
          <p:cNvPr id="2965" name="Google Shape;2965;p611" title="idgA2tQJF0_1756285484232.jpeg"/>
          <p:cNvPicPr preferRelativeResize="0"/>
          <p:nvPr/>
        </p:nvPicPr>
        <p:blipFill rotWithShape="1">
          <a:blip r:embed="rId5">
            <a:alphaModFix/>
          </a:blip>
          <a:srcRect b="0" l="0" r="0" t="0"/>
          <a:stretch/>
        </p:blipFill>
        <p:spPr>
          <a:xfrm>
            <a:off x="5080400" y="2797450"/>
            <a:ext cx="375900" cy="375900"/>
          </a:xfrm>
          <a:prstGeom prst="roundRect">
            <a:avLst>
              <a:gd fmla="val 16667" name="adj"/>
            </a:avLst>
          </a:prstGeom>
          <a:noFill/>
          <a:ln>
            <a:noFill/>
          </a:ln>
        </p:spPr>
      </p:pic>
      <p:pic>
        <p:nvPicPr>
          <p:cNvPr id="2966" name="Google Shape;2966;p611" title="idOexD9O9s_logos.png"/>
          <p:cNvPicPr preferRelativeResize="0"/>
          <p:nvPr/>
        </p:nvPicPr>
        <p:blipFill rotWithShape="1">
          <a:blip r:embed="rId6">
            <a:alphaModFix/>
          </a:blip>
          <a:srcRect b="0" l="0" r="0" t="0"/>
          <a:stretch/>
        </p:blipFill>
        <p:spPr>
          <a:xfrm>
            <a:off x="7052175" y="2786850"/>
            <a:ext cx="375900" cy="375900"/>
          </a:xfrm>
          <a:prstGeom prst="roundRect">
            <a:avLst>
              <a:gd fmla="val 16667" name="adj"/>
            </a:avLst>
          </a:prstGeom>
          <a:noFill/>
          <a:ln>
            <a:noFill/>
          </a:ln>
        </p:spPr>
      </p:pic>
      <p:pic>
        <p:nvPicPr>
          <p:cNvPr id="2967" name="Google Shape;2967;p611" title="idOexD9O9s_logos.png"/>
          <p:cNvPicPr preferRelativeResize="0"/>
          <p:nvPr/>
        </p:nvPicPr>
        <p:blipFill rotWithShape="1">
          <a:blip r:embed="rId6">
            <a:alphaModFix/>
          </a:blip>
          <a:srcRect b="0" l="0" r="0" t="0"/>
          <a:stretch/>
        </p:blipFill>
        <p:spPr>
          <a:xfrm>
            <a:off x="7052175" y="2797450"/>
            <a:ext cx="375900" cy="375900"/>
          </a:xfrm>
          <a:prstGeom prst="roundRect">
            <a:avLst>
              <a:gd fmla="val 16667" name="adj"/>
            </a:avLst>
          </a:prstGeom>
          <a:noFill/>
          <a:ln cap="flat" cmpd="sng" w="5575">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71" name="Shape 2971"/>
        <p:cNvGrpSpPr/>
        <p:nvPr/>
      </p:nvGrpSpPr>
      <p:grpSpPr>
        <a:xfrm>
          <a:off x="0" y="0"/>
          <a:ext cx="0" cy="0"/>
          <a:chOff x="0" y="0"/>
          <a:chExt cx="0" cy="0"/>
        </a:xfrm>
      </p:grpSpPr>
      <p:pic>
        <p:nvPicPr>
          <p:cNvPr id="2972" name="Google Shape;2972;p612" title="Group 37.png"/>
          <p:cNvPicPr preferRelativeResize="0"/>
          <p:nvPr/>
        </p:nvPicPr>
        <p:blipFill>
          <a:blip r:embed="rId3">
            <a:alphaModFix/>
          </a:blip>
          <a:stretch>
            <a:fillRect/>
          </a:stretch>
        </p:blipFill>
        <p:spPr>
          <a:xfrm>
            <a:off x="476250" y="868500"/>
            <a:ext cx="8229601" cy="3953474"/>
          </a:xfrm>
          <a:prstGeom prst="rect">
            <a:avLst/>
          </a:prstGeom>
          <a:noFill/>
          <a:ln>
            <a:noFill/>
          </a:ln>
          <a:effectLst>
            <a:outerShdw blurRad="57150" rotWithShape="0" algn="bl" dir="5400000" dist="19050">
              <a:srgbClr val="000000">
                <a:alpha val="50000"/>
              </a:srgbClr>
            </a:outerShdw>
          </a:effectLst>
        </p:spPr>
      </p:pic>
      <p:sp>
        <p:nvSpPr>
          <p:cNvPr id="2973" name="Google Shape;2973;p612"/>
          <p:cNvSpPr/>
          <p:nvPr/>
        </p:nvSpPr>
        <p:spPr>
          <a:xfrm>
            <a:off x="-25950" y="5253350"/>
            <a:ext cx="9195900" cy="461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t/>
            </a:r>
            <a:endParaRPr sz="1000">
              <a:solidFill>
                <a:srgbClr val="1241B0"/>
              </a:solidFill>
              <a:latin typeface="Poppins"/>
              <a:ea typeface="Poppins"/>
              <a:cs typeface="Poppins"/>
              <a:sym typeface="Poppins"/>
            </a:endParaRPr>
          </a:p>
        </p:txBody>
      </p:sp>
      <p:sp>
        <p:nvSpPr>
          <p:cNvPr id="2974" name="Google Shape;2974;p612"/>
          <p:cNvSpPr txBox="1"/>
          <p:nvPr/>
        </p:nvSpPr>
        <p:spPr>
          <a:xfrm>
            <a:off x="457200" y="5322811"/>
            <a:ext cx="822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400"/>
              </a:spcAft>
              <a:buNone/>
            </a:pPr>
            <a:r>
              <a:rPr b="1" lang="en" sz="1200">
                <a:solidFill>
                  <a:srgbClr val="FFFFFF"/>
                </a:solidFill>
                <a:latin typeface="Poppins"/>
                <a:ea typeface="Poppins"/>
                <a:cs typeface="Poppins"/>
                <a:sym typeface="Poppins"/>
              </a:rPr>
              <a:t>IN A NUTSHELL: </a:t>
            </a:r>
            <a:r>
              <a:rPr lang="en" sz="1200">
                <a:solidFill>
                  <a:srgbClr val="FFFFFF"/>
                </a:solidFill>
                <a:latin typeface="Poppins"/>
                <a:ea typeface="Poppins"/>
                <a:cs typeface="Poppins"/>
                <a:sym typeface="Poppins"/>
              </a:rPr>
              <a:t>APIs connect software services; MCPs connect LLMs to tools.</a:t>
            </a:r>
            <a:endParaRPr sz="1600"/>
          </a:p>
        </p:txBody>
      </p:sp>
      <p:sp>
        <p:nvSpPr>
          <p:cNvPr id="2975" name="Google Shape;2975;p612"/>
          <p:cNvSpPr txBox="1"/>
          <p:nvPr>
            <p:ph idx="4294967295" type="body"/>
          </p:nvPr>
        </p:nvSpPr>
        <p:spPr>
          <a:xfrm>
            <a:off x="853350" y="1786150"/>
            <a:ext cx="2939100" cy="2056500"/>
          </a:xfrm>
          <a:prstGeom prst="rect">
            <a:avLst/>
          </a:prstGeom>
          <a:noFill/>
          <a:ln>
            <a:noFill/>
          </a:ln>
        </p:spPr>
        <p:txBody>
          <a:bodyPr anchorCtr="0" anchor="ctr" bIns="0" lIns="0" spcFirstLastPara="1" rIns="0" wrap="square" tIns="0">
            <a:spAutoFit/>
          </a:bodyPr>
          <a:lstStyle/>
          <a:p>
            <a:pPr indent="-304800" lvl="0" marL="457200" rtl="0" algn="l">
              <a:spcBef>
                <a:spcPts val="0"/>
              </a:spcBef>
              <a:spcAft>
                <a:spcPts val="0"/>
              </a:spcAft>
              <a:buClr>
                <a:schemeClr val="lt1"/>
              </a:buClr>
              <a:buSzPts val="1200"/>
              <a:buChar char="●"/>
            </a:pPr>
            <a:r>
              <a:rPr lang="en" sz="1200">
                <a:solidFill>
                  <a:schemeClr val="lt1"/>
                </a:solidFill>
              </a:rPr>
              <a:t>API is an HTTP-based integration contract between software services.</a:t>
            </a:r>
            <a:endParaRPr sz="1200">
              <a:solidFill>
                <a:schemeClr val="lt1"/>
              </a:solidFill>
            </a:endParaRPr>
          </a:p>
          <a:p>
            <a:pPr indent="-304800" lvl="0" marL="457200" rtl="0" algn="l">
              <a:spcBef>
                <a:spcPts val="1000"/>
              </a:spcBef>
              <a:spcAft>
                <a:spcPts val="0"/>
              </a:spcAft>
              <a:buClr>
                <a:schemeClr val="lt1"/>
              </a:buClr>
              <a:buSzPts val="1200"/>
              <a:buChar char="●"/>
            </a:pPr>
            <a:r>
              <a:rPr lang="en" sz="1200">
                <a:solidFill>
                  <a:schemeClr val="lt1"/>
                </a:solidFill>
              </a:rPr>
              <a:t>Runs externally between your application and service (e.g., front-end to Stripe).</a:t>
            </a:r>
            <a:endParaRPr sz="1200">
              <a:solidFill>
                <a:schemeClr val="lt1"/>
              </a:solidFill>
            </a:endParaRPr>
          </a:p>
          <a:p>
            <a:pPr indent="-304800" lvl="0" marL="457200" rtl="0" algn="l">
              <a:spcBef>
                <a:spcPts val="1000"/>
              </a:spcBef>
              <a:spcAft>
                <a:spcPts val="0"/>
              </a:spcAft>
              <a:buClr>
                <a:schemeClr val="lt1"/>
              </a:buClr>
              <a:buSzPts val="1200"/>
              <a:buChar char="●"/>
            </a:pPr>
            <a:r>
              <a:rPr lang="en" sz="1200">
                <a:solidFill>
                  <a:schemeClr val="lt1"/>
                </a:solidFill>
              </a:rPr>
              <a:t>Integrate third-party software (e.g., Stripe, OpenAI, Supabase).</a:t>
            </a:r>
            <a:endParaRPr sz="1200">
              <a:solidFill>
                <a:schemeClr val="lt1"/>
              </a:solidFill>
            </a:endParaRPr>
          </a:p>
          <a:p>
            <a:pPr indent="-304800" lvl="0" marL="457200" rtl="0" algn="l">
              <a:spcBef>
                <a:spcPts val="1000"/>
              </a:spcBef>
              <a:spcAft>
                <a:spcPts val="1000"/>
              </a:spcAft>
              <a:buClr>
                <a:schemeClr val="lt1"/>
              </a:buClr>
              <a:buSzPts val="1200"/>
              <a:buChar char="●"/>
            </a:pPr>
            <a:r>
              <a:rPr lang="en" sz="1200">
                <a:solidFill>
                  <a:schemeClr val="lt1"/>
                </a:solidFill>
              </a:rPr>
              <a:t>E.g., POST /v1/chat/completions</a:t>
            </a:r>
            <a:endParaRPr sz="1200">
              <a:solidFill>
                <a:schemeClr val="lt1"/>
              </a:solidFill>
            </a:endParaRPr>
          </a:p>
        </p:txBody>
      </p:sp>
      <p:sp>
        <p:nvSpPr>
          <p:cNvPr id="2976" name="Google Shape;2976;p612"/>
          <p:cNvSpPr/>
          <p:nvPr/>
        </p:nvSpPr>
        <p:spPr>
          <a:xfrm>
            <a:off x="4272950" y="2467098"/>
            <a:ext cx="786300" cy="756300"/>
          </a:xfrm>
          <a:prstGeom prst="ellipse">
            <a:avLst/>
          </a:prstGeom>
          <a:solidFill>
            <a:srgbClr val="000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 sz="2000" u="none" cap="none" strike="noStrike">
                <a:solidFill>
                  <a:srgbClr val="FCFCFC"/>
                </a:solidFill>
                <a:latin typeface="Poppins SemiBold"/>
                <a:ea typeface="Poppins SemiBold"/>
                <a:cs typeface="Poppins SemiBold"/>
                <a:sym typeface="Poppins SemiBold"/>
              </a:rPr>
              <a:t>VS</a:t>
            </a:r>
            <a:endParaRPr b="1" i="0" sz="2000" u="none" cap="none" strike="noStrike">
              <a:solidFill>
                <a:srgbClr val="FCFCFC"/>
              </a:solidFill>
              <a:latin typeface="Poppins SemiBold"/>
              <a:ea typeface="Poppins SemiBold"/>
              <a:cs typeface="Poppins SemiBold"/>
              <a:sym typeface="Poppins SemiBold"/>
            </a:endParaRPr>
          </a:p>
        </p:txBody>
      </p:sp>
      <p:sp>
        <p:nvSpPr>
          <p:cNvPr id="2977" name="Google Shape;2977;p612"/>
          <p:cNvSpPr txBox="1"/>
          <p:nvPr>
            <p:ph idx="4294967295" type="title"/>
          </p:nvPr>
        </p:nvSpPr>
        <p:spPr>
          <a:xfrm>
            <a:off x="853343" y="1155890"/>
            <a:ext cx="3238800" cy="3078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000">
                <a:solidFill>
                  <a:srgbClr val="FFFFFF"/>
                </a:solidFill>
              </a:rPr>
              <a:t>🔌 Traditional APIs</a:t>
            </a:r>
            <a:endParaRPr sz="2000">
              <a:solidFill>
                <a:srgbClr val="FFFFFF"/>
              </a:solidFill>
            </a:endParaRPr>
          </a:p>
        </p:txBody>
      </p:sp>
      <p:sp>
        <p:nvSpPr>
          <p:cNvPr id="2978" name="Google Shape;2978;p612"/>
          <p:cNvSpPr txBox="1"/>
          <p:nvPr>
            <p:ph idx="4294967295" type="title"/>
          </p:nvPr>
        </p:nvSpPr>
        <p:spPr>
          <a:xfrm>
            <a:off x="5524198" y="3842650"/>
            <a:ext cx="2464500" cy="10158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000">
                <a:solidFill>
                  <a:srgbClr val="FFFFFF"/>
                </a:solidFill>
              </a:rPr>
              <a:t>📡 Model Context Protocol (MCP)</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2979" name="Google Shape;2979;p612"/>
          <p:cNvSpPr txBox="1"/>
          <p:nvPr>
            <p:ph idx="4294967295" type="body"/>
          </p:nvPr>
        </p:nvSpPr>
        <p:spPr>
          <a:xfrm>
            <a:off x="5369428" y="1347489"/>
            <a:ext cx="2721300" cy="2268900"/>
          </a:xfrm>
          <a:prstGeom prst="rect">
            <a:avLst/>
          </a:prstGeom>
          <a:noFill/>
          <a:ln>
            <a:noFill/>
          </a:ln>
        </p:spPr>
        <p:txBody>
          <a:bodyPr anchorCtr="0" anchor="ctr" bIns="0" lIns="0" spcFirstLastPara="1" rIns="0" wrap="square" tIns="0">
            <a:spAutoFit/>
          </a:bodyPr>
          <a:lstStyle/>
          <a:p>
            <a:pPr indent="-304800" lvl="0" marL="457200" marR="0" rtl="0" algn="l">
              <a:lnSpc>
                <a:spcPct val="115000"/>
              </a:lnSpc>
              <a:spcBef>
                <a:spcPts val="0"/>
              </a:spcBef>
              <a:spcAft>
                <a:spcPts val="0"/>
              </a:spcAft>
              <a:buClr>
                <a:srgbClr val="FFFFFF"/>
              </a:buClr>
              <a:buSzPts val="1200"/>
              <a:buChar char="●"/>
            </a:pPr>
            <a:r>
              <a:rPr lang="en" sz="1200">
                <a:solidFill>
                  <a:srgbClr val="FFFFFF"/>
                </a:solidFill>
              </a:rPr>
              <a:t>MCP is a standardized tool protocol allowing an LLM to reliably call an external function.</a:t>
            </a:r>
            <a:endParaRPr sz="1200">
              <a:solidFill>
                <a:srgbClr val="FFFFFF"/>
              </a:solidFill>
            </a:endParaRPr>
          </a:p>
          <a:p>
            <a:pPr indent="-304800" lvl="0" marL="457200" marR="0" rtl="0" algn="l">
              <a:lnSpc>
                <a:spcPct val="115000"/>
              </a:lnSpc>
              <a:spcBef>
                <a:spcPts val="1000"/>
              </a:spcBef>
              <a:spcAft>
                <a:spcPts val="0"/>
              </a:spcAft>
              <a:buClr>
                <a:srgbClr val="FFFFFF"/>
              </a:buClr>
              <a:buSzPts val="1200"/>
              <a:buChar char="●"/>
            </a:pPr>
            <a:r>
              <a:rPr lang="en" sz="1200">
                <a:solidFill>
                  <a:srgbClr val="FFFFFF"/>
                </a:solidFill>
              </a:rPr>
              <a:t>Runs internally within the LLM agent or toolchain.</a:t>
            </a:r>
            <a:endParaRPr sz="1200">
              <a:solidFill>
                <a:srgbClr val="FFFFFF"/>
              </a:solidFill>
            </a:endParaRPr>
          </a:p>
          <a:p>
            <a:pPr indent="-304800" lvl="0" marL="457200" marR="0" rtl="0" algn="l">
              <a:lnSpc>
                <a:spcPct val="115000"/>
              </a:lnSpc>
              <a:spcBef>
                <a:spcPts val="1000"/>
              </a:spcBef>
              <a:spcAft>
                <a:spcPts val="0"/>
              </a:spcAft>
              <a:buClr>
                <a:srgbClr val="FFFFFF"/>
              </a:buClr>
              <a:buSzPts val="1200"/>
              <a:buChar char="●"/>
            </a:pPr>
            <a:r>
              <a:rPr lang="en" sz="1200">
                <a:solidFill>
                  <a:srgbClr val="FFFFFF"/>
                </a:solidFill>
              </a:rPr>
              <a:t>Enable LLM access to private tools and internal business logic.</a:t>
            </a:r>
            <a:endParaRPr sz="1200">
              <a:solidFill>
                <a:srgbClr val="FFFFFF"/>
              </a:solidFill>
            </a:endParaRPr>
          </a:p>
          <a:p>
            <a:pPr indent="-304800" lvl="0" marL="457200" marR="0" rtl="0" algn="l">
              <a:lnSpc>
                <a:spcPct val="115000"/>
              </a:lnSpc>
              <a:spcBef>
                <a:spcPts val="1000"/>
              </a:spcBef>
              <a:spcAft>
                <a:spcPts val="1000"/>
              </a:spcAft>
              <a:buClr>
                <a:srgbClr val="FFFFFF"/>
              </a:buClr>
              <a:buSzPts val="1200"/>
              <a:buChar char="●"/>
            </a:pPr>
            <a:r>
              <a:rPr lang="en" sz="1200">
                <a:solidFill>
                  <a:srgbClr val="FFFFFF"/>
                </a:solidFill>
              </a:rPr>
              <a:t>E.g., ChatGPT's "Tools" calling an internal, defined function.</a:t>
            </a:r>
            <a:endParaRPr sz="1200">
              <a:solidFill>
                <a:srgbClr val="FFFFFF"/>
              </a:solidFill>
            </a:endParaRPr>
          </a:p>
        </p:txBody>
      </p:sp>
      <p:sp>
        <p:nvSpPr>
          <p:cNvPr id="2980" name="Google Shape;2980;p612"/>
          <p:cNvSpPr txBox="1"/>
          <p:nvPr/>
        </p:nvSpPr>
        <p:spPr>
          <a:xfrm>
            <a:off x="-5155800" y="1819275"/>
            <a:ext cx="3000000" cy="2453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MCP is a standardized tool protocol allowing an LLM to reliably call an external function.</a:t>
            </a:r>
            <a:endParaRPr sz="1200">
              <a:solidFill>
                <a:schemeClr val="lt1"/>
              </a:solidFill>
              <a:latin typeface="Lato"/>
              <a:ea typeface="Lato"/>
              <a:cs typeface="Lato"/>
              <a:sym typeface="Lato"/>
            </a:endParaRPr>
          </a:p>
          <a:p>
            <a:pPr indent="-304800" lvl="0" marL="457200" rtl="0" algn="l">
              <a:lnSpc>
                <a:spcPct val="115000"/>
              </a:lnSpc>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Runs internally within the LLM agent or toolchain.</a:t>
            </a:r>
            <a:endParaRPr sz="1200">
              <a:solidFill>
                <a:schemeClr val="lt1"/>
              </a:solidFill>
              <a:latin typeface="Lato"/>
              <a:ea typeface="Lato"/>
              <a:cs typeface="Lato"/>
              <a:sym typeface="Lato"/>
            </a:endParaRPr>
          </a:p>
          <a:p>
            <a:pPr indent="-304800" lvl="0" marL="457200" rtl="0" algn="l">
              <a:lnSpc>
                <a:spcPct val="115000"/>
              </a:lnSpc>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Enable LLM access to private tools and internal business logic.</a:t>
            </a:r>
            <a:endParaRPr sz="1200">
              <a:solidFill>
                <a:schemeClr val="lt1"/>
              </a:solidFill>
              <a:latin typeface="Lato"/>
              <a:ea typeface="Lato"/>
              <a:cs typeface="Lato"/>
              <a:sym typeface="Lato"/>
            </a:endParaRPr>
          </a:p>
          <a:p>
            <a:pPr indent="-304800" lvl="0" marL="457200" rtl="0" algn="l">
              <a:lnSpc>
                <a:spcPct val="115000"/>
              </a:lnSpc>
              <a:spcBef>
                <a:spcPts val="1000"/>
              </a:spcBef>
              <a:spcAft>
                <a:spcPts val="1000"/>
              </a:spcAft>
              <a:buClr>
                <a:schemeClr val="lt1"/>
              </a:buClr>
              <a:buSzPts val="1200"/>
              <a:buFont typeface="Lato"/>
              <a:buChar char="●"/>
            </a:pPr>
            <a:r>
              <a:rPr lang="en" sz="1200">
                <a:solidFill>
                  <a:schemeClr val="lt1"/>
                </a:solidFill>
                <a:latin typeface="Lato"/>
                <a:ea typeface="Lato"/>
                <a:cs typeface="Lato"/>
                <a:sym typeface="Lato"/>
              </a:rPr>
              <a:t>E.g., ChatGPT's "Tools" calling an internal, defined function.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613"/>
          <p:cNvSpPr txBox="1"/>
          <p:nvPr>
            <p:ph type="title"/>
          </p:nvPr>
        </p:nvSpPr>
        <p:spPr>
          <a:xfrm>
            <a:off x="457200" y="3975494"/>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Add an API Integration </a:t>
            </a:r>
            <a:br>
              <a:rPr lang="en" sz="4000"/>
            </a:br>
            <a:r>
              <a:rPr lang="en" sz="4000"/>
              <a:t>To Your Prototype</a:t>
            </a:r>
            <a:endParaRPr sz="4000"/>
          </a:p>
        </p:txBody>
      </p:sp>
      <p:sp>
        <p:nvSpPr>
          <p:cNvPr id="2986" name="Google Shape;2986;p613"/>
          <p:cNvSpPr txBox="1"/>
          <p:nvPr>
            <p:ph idx="1" type="subTitle"/>
          </p:nvPr>
        </p:nvSpPr>
        <p:spPr>
          <a:xfrm>
            <a:off x="457200" y="3541494"/>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90" name="Shape 2990"/>
        <p:cNvGrpSpPr/>
        <p:nvPr/>
      </p:nvGrpSpPr>
      <p:grpSpPr>
        <a:xfrm>
          <a:off x="0" y="0"/>
          <a:ext cx="0" cy="0"/>
          <a:chOff x="0" y="0"/>
          <a:chExt cx="0" cy="0"/>
        </a:xfrm>
      </p:grpSpPr>
      <p:sp>
        <p:nvSpPr>
          <p:cNvPr id="2991" name="Google Shape;2991;p614"/>
          <p:cNvSpPr/>
          <p:nvPr/>
        </p:nvSpPr>
        <p:spPr>
          <a:xfrm>
            <a:off x="2562725" y="167575"/>
            <a:ext cx="6358800" cy="5378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2" name="Google Shape;2992;p614"/>
          <p:cNvSpPr/>
          <p:nvPr/>
        </p:nvSpPr>
        <p:spPr>
          <a:xfrm rot="-5400000">
            <a:off x="-1324075" y="1674324"/>
            <a:ext cx="5378700" cy="2372100"/>
          </a:xfrm>
          <a:prstGeom prst="round2SameRect">
            <a:avLst>
              <a:gd fmla="val 7215" name="adj1"/>
              <a:gd fmla="val 0" name="adj2"/>
            </a:avLst>
          </a:prstGeom>
          <a:solidFill>
            <a:srgbClr val="1241B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2993" name="Google Shape;2993;p614"/>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rgbClr val="60A5FA"/>
                </a:solidFill>
                <a:latin typeface="Poppins SemiBold"/>
                <a:ea typeface="Poppins SemiBold"/>
                <a:cs typeface="Poppins SemiBold"/>
                <a:sym typeface="Poppins SemiBold"/>
              </a:rPr>
              <a:t>Breakout Group </a:t>
            </a:r>
            <a:br>
              <a:rPr lang="en" sz="1808">
                <a:solidFill>
                  <a:srgbClr val="60A5FA"/>
                </a:solidFill>
                <a:latin typeface="Poppins SemiBold"/>
                <a:ea typeface="Poppins SemiBold"/>
                <a:cs typeface="Poppins SemiBold"/>
                <a:sym typeface="Poppins SemiBold"/>
              </a:rPr>
            </a:br>
            <a:r>
              <a:rPr lang="en" sz="1808">
                <a:solidFill>
                  <a:srgbClr val="60A5FA"/>
                </a:solidFill>
                <a:latin typeface="Poppins SemiBold"/>
                <a:ea typeface="Poppins SemiBold"/>
                <a:cs typeface="Poppins SemiBold"/>
                <a:sym typeface="Poppins SemiBold"/>
              </a:rPr>
              <a:t>Exercise</a:t>
            </a:r>
            <a:endParaRPr sz="1808">
              <a:solidFill>
                <a:srgbClr val="60A5FA"/>
              </a:solidFill>
              <a:latin typeface="Poppins SemiBold"/>
              <a:ea typeface="Poppins SemiBold"/>
              <a:cs typeface="Poppins SemiBold"/>
              <a:sym typeface="Poppins SemiBold"/>
            </a:endParaRPr>
          </a:p>
        </p:txBody>
      </p:sp>
      <p:sp>
        <p:nvSpPr>
          <p:cNvPr id="2994" name="Google Shape;2994;p614"/>
          <p:cNvSpPr txBox="1"/>
          <p:nvPr/>
        </p:nvSpPr>
        <p:spPr>
          <a:xfrm>
            <a:off x="316290" y="875210"/>
            <a:ext cx="2281500" cy="1762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300">
                <a:solidFill>
                  <a:schemeClr val="lt1"/>
                </a:solidFill>
                <a:latin typeface="Poppins Medium"/>
                <a:ea typeface="Poppins Medium"/>
                <a:cs typeface="Poppins Medium"/>
                <a:sym typeface="Poppins Medium"/>
              </a:rPr>
              <a:t>Add an API Integration </a:t>
            </a:r>
            <a:endParaRPr sz="23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lang="en" sz="2300">
                <a:solidFill>
                  <a:schemeClr val="lt1"/>
                </a:solidFill>
                <a:latin typeface="Poppins Medium"/>
                <a:ea typeface="Poppins Medium"/>
                <a:cs typeface="Poppins Medium"/>
                <a:sym typeface="Poppins Medium"/>
              </a:rPr>
              <a:t>To Your Prototype</a:t>
            </a:r>
            <a:endParaRPr sz="23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2248">
              <a:solidFill>
                <a:srgbClr val="FFFFFF"/>
              </a:solidFill>
              <a:latin typeface="Poppins Medium"/>
              <a:ea typeface="Poppins Medium"/>
              <a:cs typeface="Poppins Medium"/>
              <a:sym typeface="Poppins Medium"/>
            </a:endParaRPr>
          </a:p>
        </p:txBody>
      </p:sp>
      <p:cxnSp>
        <p:nvCxnSpPr>
          <p:cNvPr id="2995" name="Google Shape;2995;p614"/>
          <p:cNvCxnSpPr/>
          <p:nvPr/>
        </p:nvCxnSpPr>
        <p:spPr>
          <a:xfrm>
            <a:off x="2551417" y="175008"/>
            <a:ext cx="0" cy="5383500"/>
          </a:xfrm>
          <a:prstGeom prst="straightConnector1">
            <a:avLst/>
          </a:prstGeom>
          <a:noFill/>
          <a:ln cap="flat" cmpd="sng" w="20325">
            <a:solidFill>
              <a:srgbClr val="FFFFFF"/>
            </a:solidFill>
            <a:prstDash val="solid"/>
            <a:round/>
            <a:headEnd len="med" w="med" type="none"/>
            <a:tailEnd len="med" w="med" type="none"/>
          </a:ln>
        </p:spPr>
      </p:cxnSp>
      <p:sp>
        <p:nvSpPr>
          <p:cNvPr id="2996" name="Google Shape;2996;p614"/>
          <p:cNvSpPr/>
          <p:nvPr/>
        </p:nvSpPr>
        <p:spPr>
          <a:xfrm>
            <a:off x="6288688" y="339304"/>
            <a:ext cx="2536800" cy="313200"/>
          </a:xfrm>
          <a:prstGeom prst="roundRect">
            <a:avLst>
              <a:gd fmla="val 23345" name="adj"/>
            </a:avLst>
          </a:prstGeom>
          <a:solidFill>
            <a:srgbClr val="DBEAFE"/>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rgbClr val="1A2B6B"/>
                </a:solidFill>
                <a:latin typeface="Poppins SemiBold"/>
                <a:ea typeface="Poppins SemiBold"/>
                <a:cs typeface="Poppins SemiBold"/>
                <a:sym typeface="Poppins SemiBold"/>
              </a:rPr>
              <a:t>LAB EXERCISE OUTCOME</a:t>
            </a:r>
            <a:endParaRPr sz="1174">
              <a:solidFill>
                <a:srgbClr val="1A2B6B"/>
              </a:solidFill>
              <a:latin typeface="Poppins SemiBold"/>
              <a:ea typeface="Poppins SemiBold"/>
              <a:cs typeface="Poppins SemiBold"/>
              <a:sym typeface="Poppins SemiBold"/>
            </a:endParaRPr>
          </a:p>
        </p:txBody>
      </p:sp>
      <p:pic>
        <p:nvPicPr>
          <p:cNvPr id="2997" name="Google Shape;2997;p614"/>
          <p:cNvPicPr preferRelativeResize="0"/>
          <p:nvPr/>
        </p:nvPicPr>
        <p:blipFill>
          <a:blip r:embed="rId3">
            <a:alphaModFix/>
          </a:blip>
          <a:stretch>
            <a:fillRect/>
          </a:stretch>
        </p:blipFill>
        <p:spPr>
          <a:xfrm>
            <a:off x="5030000" y="2454675"/>
            <a:ext cx="3430225" cy="2803125"/>
          </a:xfrm>
          <a:prstGeom prst="rect">
            <a:avLst/>
          </a:prstGeom>
          <a:noFill/>
          <a:ln>
            <a:noFill/>
          </a:ln>
        </p:spPr>
      </p:pic>
      <p:pic>
        <p:nvPicPr>
          <p:cNvPr id="2998" name="Google Shape;2998;p614"/>
          <p:cNvPicPr preferRelativeResize="0"/>
          <p:nvPr/>
        </p:nvPicPr>
        <p:blipFill>
          <a:blip r:embed="rId4">
            <a:alphaModFix/>
          </a:blip>
          <a:stretch>
            <a:fillRect/>
          </a:stretch>
        </p:blipFill>
        <p:spPr>
          <a:xfrm>
            <a:off x="3063600" y="533825"/>
            <a:ext cx="2103175" cy="2444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2" name="Shape 3002"/>
        <p:cNvGrpSpPr/>
        <p:nvPr/>
      </p:nvGrpSpPr>
      <p:grpSpPr>
        <a:xfrm>
          <a:off x="0" y="0"/>
          <a:ext cx="0" cy="0"/>
          <a:chOff x="0" y="0"/>
          <a:chExt cx="0" cy="0"/>
        </a:xfrm>
      </p:grpSpPr>
      <p:sp>
        <p:nvSpPr>
          <p:cNvPr id="3003" name="Google Shape;3003;p615"/>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15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Font typeface="Poppins SemiBold"/>
              <a:buAutoNum type="arabicPeriod"/>
            </a:pPr>
            <a:r>
              <a:rPr lang="en" sz="900">
                <a:solidFill>
                  <a:schemeClr val="lt1"/>
                </a:solidFill>
              </a:rPr>
              <a:t>Head to 🔗</a:t>
            </a:r>
            <a:r>
              <a:rPr b="1" lang="en" sz="900" u="sng">
                <a:solidFill>
                  <a:schemeClr val="accent4"/>
                </a:solidFill>
                <a:hlinkClick r:id="rId3">
                  <a:extLst>
                    <a:ext uri="{A12FA001-AC4F-418D-AE19-62706E023703}">
                      <ahyp:hlinkClr val="tx"/>
                    </a:ext>
                  </a:extLst>
                </a:hlinkClick>
              </a:rPr>
              <a:t>OpenAI</a:t>
            </a:r>
            <a:r>
              <a:rPr lang="en" sz="900">
                <a:solidFill>
                  <a:schemeClr val="lt1"/>
                </a:solidFill>
              </a:rPr>
              <a:t> and create your new API key for your fitness app</a:t>
            </a:r>
            <a:endParaRPr sz="900">
              <a:solidFill>
                <a:schemeClr val="lt1"/>
              </a:solidFill>
            </a:endParaRPr>
          </a:p>
          <a:p>
            <a:pPr indent="0" lvl="0" marL="0" rtl="0" algn="l">
              <a:spcBef>
                <a:spcPts val="1000"/>
              </a:spcBef>
              <a:spcAft>
                <a:spcPts val="0"/>
              </a:spcAft>
              <a:buNone/>
            </a:pPr>
            <a:r>
              <a:rPr lang="en" sz="900">
                <a:solidFill>
                  <a:schemeClr val="lt1"/>
                </a:solidFill>
              </a:rPr>
              <a:t>💡Note </a:t>
            </a:r>
            <a:r>
              <a:rPr b="1" lang="en" sz="900">
                <a:solidFill>
                  <a:schemeClr val="lt1"/>
                </a:solidFill>
              </a:rPr>
              <a:t>only one person</a:t>
            </a:r>
            <a:r>
              <a:rPr lang="en" sz="900">
                <a:solidFill>
                  <a:schemeClr val="lt1"/>
                </a:solidFill>
              </a:rPr>
              <a:t> from the group needs to do this. They will need to ensure their </a:t>
            </a:r>
            <a:r>
              <a:rPr b="1" lang="en" sz="900" u="sng">
                <a:solidFill>
                  <a:schemeClr val="accent4"/>
                </a:solidFill>
                <a:hlinkClick r:id="rId4">
                  <a:extLst>
                    <a:ext uri="{A12FA001-AC4F-418D-AE19-62706E023703}">
                      <ahyp:hlinkClr val="tx"/>
                    </a:ext>
                  </a:extLst>
                </a:hlinkClick>
              </a:rPr>
              <a:t>billing account</a:t>
            </a:r>
            <a:r>
              <a:rPr b="1" lang="en" sz="900">
                <a:solidFill>
                  <a:schemeClr val="lt1"/>
                </a:solidFill>
              </a:rPr>
              <a:t> has minimum $5.00 credit</a:t>
            </a:r>
            <a:r>
              <a:rPr lang="en" sz="900">
                <a:solidFill>
                  <a:schemeClr val="lt1"/>
                </a:solidFill>
              </a:rPr>
              <a:t> for the API calls to work.</a:t>
            </a:r>
            <a:endParaRPr sz="9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900">
                <a:solidFill>
                  <a:schemeClr val="lt1"/>
                </a:solidFill>
              </a:rPr>
              <a:t>Return to 🔗</a:t>
            </a:r>
            <a:r>
              <a:rPr b="1" lang="en" sz="900" u="sng">
                <a:solidFill>
                  <a:schemeClr val="accent4"/>
                </a:solidFill>
                <a:hlinkClick r:id="rId5">
                  <a:extLst>
                    <a:ext uri="{A12FA001-AC4F-418D-AE19-62706E023703}">
                      <ahyp:hlinkClr val="tx"/>
                    </a:ext>
                  </a:extLst>
                </a:hlinkClick>
              </a:rPr>
              <a:t>Lovable</a:t>
            </a:r>
            <a:r>
              <a:rPr lang="en" sz="900">
                <a:solidFill>
                  <a:schemeClr val="lt1"/>
                </a:solidFill>
              </a:rPr>
              <a:t> and open your group's Fitness App prototype.</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Adapt the prompt in the walkthrough guide to match your prototype requirements for API integration, ensuring you </a:t>
            </a:r>
            <a:r>
              <a:rPr b="1" lang="en" sz="900">
                <a:solidFill>
                  <a:schemeClr val="lt1"/>
                </a:solidFill>
              </a:rPr>
              <a:t>decline the Lovable Cloud integration. </a:t>
            </a:r>
            <a:endParaRPr b="1" sz="900">
              <a:solidFill>
                <a:schemeClr val="lt1"/>
              </a:solidFill>
            </a:endParaRPr>
          </a:p>
          <a:p>
            <a:pPr indent="-285750" lvl="0" marL="457200" rtl="0" algn="l">
              <a:spcBef>
                <a:spcPts val="1000"/>
              </a:spcBef>
              <a:spcAft>
                <a:spcPts val="0"/>
              </a:spcAft>
              <a:buClr>
                <a:schemeClr val="lt1"/>
              </a:buClr>
              <a:buSzPts val="900"/>
              <a:buAutoNum type="arabicPeriod"/>
            </a:pPr>
            <a:r>
              <a:rPr b="1" lang="en" sz="900">
                <a:solidFill>
                  <a:schemeClr val="lt1"/>
                </a:solidFill>
              </a:rPr>
              <a:t>Manually add your group’s OpenAI API key </a:t>
            </a:r>
            <a:r>
              <a:rPr lang="en" sz="900">
                <a:solidFill>
                  <a:schemeClr val="lt1"/>
                </a:solidFill>
              </a:rPr>
              <a:t>into your prototype and test the “Get AI Recommendations” button integration.</a:t>
            </a:r>
            <a:endParaRPr sz="900">
              <a:solidFill>
                <a:schemeClr val="lt1"/>
              </a:solidFill>
            </a:endParaRPr>
          </a:p>
          <a:p>
            <a:pPr indent="-285750" lvl="0" marL="457200" rtl="0" algn="l">
              <a:spcBef>
                <a:spcPts val="1000"/>
              </a:spcBef>
              <a:spcAft>
                <a:spcPts val="0"/>
              </a:spcAft>
              <a:buClr>
                <a:schemeClr val="lt1"/>
              </a:buClr>
              <a:buSzPts val="900"/>
              <a:buAutoNum type="arabicPeriod"/>
            </a:pPr>
            <a:r>
              <a:rPr b="1" lang="en" sz="900">
                <a:solidFill>
                  <a:schemeClr val="lt1"/>
                </a:solidFill>
              </a:rPr>
              <a:t>Screenshot the results </a:t>
            </a:r>
            <a:r>
              <a:rPr lang="en" sz="900">
                <a:solidFill>
                  <a:schemeClr val="lt1"/>
                </a:solidFill>
              </a:rPr>
              <a:t>for your project deliverables deck and </a:t>
            </a:r>
            <a:r>
              <a:rPr b="1" lang="en" sz="900">
                <a:solidFill>
                  <a:schemeClr val="lt1"/>
                </a:solidFill>
              </a:rPr>
              <a:t>make any adjustments</a:t>
            </a:r>
            <a:r>
              <a:rPr lang="en" sz="900">
                <a:solidFill>
                  <a:schemeClr val="lt1"/>
                </a:solidFill>
              </a:rPr>
              <a:t> if time permits. </a:t>
            </a:r>
            <a:endParaRPr sz="900">
              <a:solidFill>
                <a:schemeClr val="lt1"/>
              </a:solidFill>
            </a:endParaRPr>
          </a:p>
          <a:p>
            <a:pPr indent="0" lvl="0" marL="0" rtl="0" algn="l">
              <a:spcBef>
                <a:spcPts val="1000"/>
              </a:spcBef>
              <a:spcAft>
                <a:spcPts val="1000"/>
              </a:spcAft>
              <a:buNone/>
            </a:pPr>
            <a:r>
              <a:t/>
            </a:r>
            <a:endParaRPr sz="300">
              <a:solidFill>
                <a:schemeClr val="lt1"/>
              </a:solidFill>
            </a:endParaRPr>
          </a:p>
        </p:txBody>
      </p:sp>
      <p:sp>
        <p:nvSpPr>
          <p:cNvPr id="3004" name="Google Shape;3004;p615"/>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3005" name="Google Shape;3005;p615"/>
          <p:cNvSpPr txBox="1"/>
          <p:nvPr/>
        </p:nvSpPr>
        <p:spPr>
          <a:xfrm>
            <a:off x="457200" y="964528"/>
            <a:ext cx="3661500" cy="790500"/>
          </a:xfrm>
          <a:prstGeom prst="rect">
            <a:avLst/>
          </a:prstGeom>
          <a:noFill/>
          <a:ln>
            <a:noFill/>
          </a:ln>
        </p:spPr>
        <p:txBody>
          <a:bodyPr anchorCtr="0" anchor="ctr" bIns="0" lIns="0" spcFirstLastPara="1" rIns="0" wrap="square" tIns="0">
            <a:spAutoFit/>
          </a:bodyPr>
          <a:lstStyle/>
          <a:p>
            <a:pPr indent="0" lvl="0" marL="0" rtl="0" algn="l">
              <a:lnSpc>
                <a:spcPct val="105416"/>
              </a:lnSpc>
              <a:spcBef>
                <a:spcPts val="1800"/>
              </a:spcBef>
              <a:spcAft>
                <a:spcPts val="400"/>
              </a:spcAft>
              <a:buNone/>
            </a:pPr>
            <a:r>
              <a:rPr lang="en" sz="2500">
                <a:solidFill>
                  <a:schemeClr val="lt1"/>
                </a:solidFill>
                <a:latin typeface="Poppins Medium"/>
                <a:ea typeface="Poppins Medium"/>
                <a:cs typeface="Poppins Medium"/>
                <a:sym typeface="Poppins Medium"/>
              </a:rPr>
              <a:t>Add an API Integration to Your Fitness App</a:t>
            </a:r>
            <a:endParaRPr sz="2900">
              <a:solidFill>
                <a:schemeClr val="lt1"/>
              </a:solidFill>
              <a:latin typeface="Poppins Medium"/>
              <a:ea typeface="Poppins Medium"/>
              <a:cs typeface="Poppins Medium"/>
              <a:sym typeface="Poppins Medium"/>
            </a:endParaRPr>
          </a:p>
        </p:txBody>
      </p:sp>
      <p:sp>
        <p:nvSpPr>
          <p:cNvPr id="3006" name="Google Shape;3006;p615"/>
          <p:cNvSpPr txBox="1"/>
          <p:nvPr/>
        </p:nvSpPr>
        <p:spPr>
          <a:xfrm>
            <a:off x="457200" y="1965250"/>
            <a:ext cx="3661500" cy="12069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In this hands-on lab, you'll enhance your static Fitness App prototype by integrating a live API to create a dynamic, AI-powered experience.</a:t>
            </a:r>
            <a:endParaRPr>
              <a:solidFill>
                <a:schemeClr val="lt2"/>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 </a:t>
            </a:r>
            <a:endParaRPr>
              <a:solidFill>
                <a:schemeClr val="lt2"/>
              </a:solidFill>
              <a:latin typeface="Poppins SemiBold"/>
              <a:ea typeface="Poppins SemiBold"/>
              <a:cs typeface="Poppins SemiBold"/>
              <a:sym typeface="Poppins SemiBold"/>
            </a:endParaRPr>
          </a:p>
        </p:txBody>
      </p:sp>
      <p:sp>
        <p:nvSpPr>
          <p:cNvPr id="3007" name="Google Shape;3007;p615"/>
          <p:cNvSpPr txBox="1"/>
          <p:nvPr/>
        </p:nvSpPr>
        <p:spPr>
          <a:xfrm>
            <a:off x="457200" y="3135734"/>
            <a:ext cx="3661500" cy="17157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Your goal is to connect your prototype to the OpenAI API to replace the hard-coded "Daily Plan" with unique, AI-generated workout recommendations.</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Be sure to screenshot the results and note any areas you would improve for future iterations.</a:t>
            </a:r>
            <a:endParaRPr sz="1200">
              <a:solidFill>
                <a:schemeClr val="lt2"/>
              </a:solidFill>
              <a:latin typeface="Lato"/>
              <a:ea typeface="Lato"/>
              <a:cs typeface="Lato"/>
              <a:sym typeface="Lato"/>
            </a:endParaRPr>
          </a:p>
          <a:p>
            <a:pPr indent="0" lvl="0" marL="0" rtl="0" algn="l">
              <a:lnSpc>
                <a:spcPct val="115000"/>
              </a:lnSpc>
              <a:spcBef>
                <a:spcPts val="1000"/>
              </a:spcBef>
              <a:spcAft>
                <a:spcPts val="0"/>
              </a:spcAft>
              <a:buNone/>
            </a:pPr>
            <a:r>
              <a:t/>
            </a:r>
            <a:endParaRPr sz="1200">
              <a:solidFill>
                <a:schemeClr val="lt2"/>
              </a:solidFill>
              <a:latin typeface="Lato"/>
              <a:ea typeface="Lato"/>
              <a:cs typeface="Lato"/>
              <a:sym typeface="Lato"/>
            </a:endParaRPr>
          </a:p>
        </p:txBody>
      </p:sp>
      <p:sp>
        <p:nvSpPr>
          <p:cNvPr id="3008" name="Google Shape;3008;p615"/>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3009" name="Google Shape;3009;p615"/>
          <p:cNvGrpSpPr/>
          <p:nvPr/>
        </p:nvGrpSpPr>
        <p:grpSpPr>
          <a:xfrm>
            <a:off x="7250711" y="758362"/>
            <a:ext cx="1157276" cy="307747"/>
            <a:chOff x="4859149" y="597592"/>
            <a:chExt cx="1157276" cy="276975"/>
          </a:xfrm>
        </p:grpSpPr>
        <p:sp>
          <p:nvSpPr>
            <p:cNvPr id="3010" name="Google Shape;3010;p615"/>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3011" name="Google Shape;3011;p615"/>
            <p:cNvPicPr preferRelativeResize="0"/>
            <p:nvPr/>
          </p:nvPicPr>
          <p:blipFill rotWithShape="1">
            <a:blip r:embed="rId6">
              <a:alphaModFix/>
            </a:blip>
            <a:srcRect b="-9876" l="0" r="0" t="-1222"/>
            <a:stretch/>
          </p:blipFill>
          <p:spPr>
            <a:xfrm>
              <a:off x="4859149" y="597592"/>
              <a:ext cx="277007" cy="276975"/>
            </a:xfrm>
            <a:prstGeom prst="rect">
              <a:avLst/>
            </a:prstGeom>
            <a:noFill/>
            <a:ln>
              <a:noFill/>
            </a:ln>
          </p:spPr>
        </p:pic>
      </p:grpSp>
      <p:sp>
        <p:nvSpPr>
          <p:cNvPr id="3012" name="Google Shape;3012;p615"/>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Follow along with our walkthrough </a:t>
            </a:r>
            <a:r>
              <a:rPr b="1" lang="en" sz="850" u="sng">
                <a:solidFill>
                  <a:schemeClr val="lt2"/>
                </a:solidFill>
                <a:latin typeface="Poppins"/>
                <a:ea typeface="Poppins"/>
                <a:cs typeface="Poppins"/>
                <a:sym typeface="Poppins"/>
                <a:hlinkClick r:id="rId7">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616"/>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200"/>
              <a:t>What is the strategic value of integrating a live AI API (like we just did) to get stakeholder buy-in, compared to just showing the static "Daily Plan" screen from Module 4?</a:t>
            </a:r>
            <a:endParaRPr sz="1200"/>
          </a:p>
          <a:p>
            <a:pPr indent="-298450" lvl="0" marL="469900" rtl="0" algn="l">
              <a:spcBef>
                <a:spcPts val="1000"/>
              </a:spcBef>
              <a:spcAft>
                <a:spcPts val="1000"/>
              </a:spcAft>
              <a:buSzPts val="1100"/>
              <a:buFont typeface="Poppins SemiBold"/>
              <a:buAutoNum type="arabicPeriod"/>
            </a:pPr>
            <a:r>
              <a:rPr lang="en" sz="1200"/>
              <a:t>Now, think about your </a:t>
            </a:r>
            <a:r>
              <a:rPr i="1" lang="en" sz="1200"/>
              <a:t>own </a:t>
            </a:r>
            <a:r>
              <a:rPr lang="en" sz="1200"/>
              <a:t>workplace. What is the value a "smart feature" like the one you just built would have on a prototype you could build for your team?</a:t>
            </a:r>
            <a:br>
              <a:rPr lang="en" sz="1200"/>
            </a:br>
            <a:endParaRPr sz="1200"/>
          </a:p>
        </p:txBody>
      </p:sp>
      <p:sp>
        <p:nvSpPr>
          <p:cNvPr id="3018" name="Google Shape;3018;p616"/>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3019" name="Google Shape;3019;p616"/>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API Integration Debrief</a:t>
            </a:r>
            <a:endParaRPr sz="3200">
              <a:solidFill>
                <a:srgbClr val="07182C"/>
              </a:solidFill>
              <a:latin typeface="Poppins Medium"/>
              <a:ea typeface="Poppins Medium"/>
              <a:cs typeface="Poppins Medium"/>
              <a:sym typeface="Poppins Medium"/>
            </a:endParaRPr>
          </a:p>
        </p:txBody>
      </p:sp>
      <p:grpSp>
        <p:nvGrpSpPr>
          <p:cNvPr id="3020" name="Google Shape;3020;p616"/>
          <p:cNvGrpSpPr/>
          <p:nvPr/>
        </p:nvGrpSpPr>
        <p:grpSpPr>
          <a:xfrm>
            <a:off x="7250711" y="758362"/>
            <a:ext cx="1157276" cy="307747"/>
            <a:chOff x="4859149" y="597592"/>
            <a:chExt cx="1157276" cy="276975"/>
          </a:xfrm>
        </p:grpSpPr>
        <p:sp>
          <p:nvSpPr>
            <p:cNvPr id="3021" name="Google Shape;3021;p61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 minutes </a:t>
              </a:r>
              <a:endParaRPr sz="1200">
                <a:solidFill>
                  <a:schemeClr val="accent1"/>
                </a:solidFill>
                <a:latin typeface="Lato"/>
                <a:ea typeface="Lato"/>
                <a:cs typeface="Lato"/>
                <a:sym typeface="Lato"/>
              </a:endParaRPr>
            </a:p>
          </p:txBody>
        </p:sp>
        <p:pic>
          <p:nvPicPr>
            <p:cNvPr id="3022" name="Google Shape;3022;p616"/>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3023" name="Google Shape;3023;p616"/>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
        <p:nvSpPr>
          <p:cNvPr id="3024" name="Google Shape;3024;p616"/>
          <p:cNvSpPr txBox="1"/>
          <p:nvPr/>
        </p:nvSpPr>
        <p:spPr>
          <a:xfrm>
            <a:off x="457200" y="2332600"/>
            <a:ext cx="3661500" cy="39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rgbClr val="737373"/>
                </a:solidFill>
                <a:latin typeface="Poppins SemiBold"/>
                <a:ea typeface="Poppins SemiBold"/>
                <a:cs typeface="Poppins SemiBold"/>
                <a:sym typeface="Poppins SemiBold"/>
              </a:rPr>
              <a:t>Feel free to post your answers in the chat or unmute and share!</a:t>
            </a:r>
            <a:endParaRPr sz="1200">
              <a:solidFill>
                <a:srgbClr val="737373"/>
              </a:solidFill>
              <a:latin typeface="Poppins SemiBold"/>
              <a:ea typeface="Poppins SemiBold"/>
              <a:cs typeface="Poppins SemiBold"/>
              <a:sym typeface="Poppins SemiBold"/>
            </a:endParaRPr>
          </a:p>
        </p:txBody>
      </p:sp>
      <p:sp>
        <p:nvSpPr>
          <p:cNvPr id="3025" name="Google Shape;3025;p616"/>
          <p:cNvSpPr txBox="1"/>
          <p:nvPr/>
        </p:nvSpPr>
        <p:spPr>
          <a:xfrm>
            <a:off x="457200" y="2942209"/>
            <a:ext cx="3661500" cy="12069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rgbClr val="1241B0"/>
              </a:buClr>
              <a:buSzPts val="1400"/>
              <a:buFont typeface="Lato"/>
              <a:buChar char="→"/>
            </a:pPr>
            <a:r>
              <a:rPr lang="en">
                <a:solidFill>
                  <a:srgbClr val="737373"/>
                </a:solidFill>
                <a:latin typeface="Lato"/>
                <a:ea typeface="Lato"/>
                <a:cs typeface="Lato"/>
                <a:sym typeface="Lato"/>
              </a:rPr>
              <a:t>You've just completed your first live API integration, transforming your static prototype into a dynamic, AI-powered application. Let's reflect on the value of this new skill.</a:t>
            </a:r>
            <a:endParaRPr>
              <a:solidFill>
                <a:srgbClr val="737373"/>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p617"/>
          <p:cNvSpPr txBox="1"/>
          <p:nvPr>
            <p:ph idx="3" type="body"/>
          </p:nvPr>
        </p:nvSpPr>
        <p:spPr>
          <a:xfrm>
            <a:off x="4969750" y="-76200"/>
            <a:ext cx="3717000" cy="2900100"/>
          </a:xfrm>
          <a:prstGeom prst="rect">
            <a:avLst/>
          </a:prstGeom>
        </p:spPr>
        <p:txBody>
          <a:bodyPr anchorCtr="0" anchor="ctr" bIns="0" lIns="0" spcFirstLastPara="1" rIns="0" wrap="square" tIns="0">
            <a:noAutofit/>
          </a:bodyPr>
          <a:lstStyle/>
          <a:p>
            <a:pPr indent="-254000" lvl="0" marL="355600" rtl="0" algn="l">
              <a:spcBef>
                <a:spcPts val="0"/>
              </a:spcBef>
              <a:spcAft>
                <a:spcPts val="0"/>
              </a:spcAft>
              <a:buSzPts val="1200"/>
              <a:buChar char="●"/>
            </a:pPr>
            <a:r>
              <a:rPr b="1" lang="en"/>
              <a:t>Hardcoding (pasting keys directly) is a common mistake that exposes your credentials, </a:t>
            </a:r>
            <a:r>
              <a:rPr lang="en"/>
              <a:t>leading to critical risks like massive budget overruns or a full data breach of private user information.</a:t>
            </a:r>
            <a:endParaRPr/>
          </a:p>
          <a:p>
            <a:pPr indent="-254000" lvl="0" marL="355600" rtl="0" algn="l">
              <a:spcBef>
                <a:spcPts val="800"/>
              </a:spcBef>
              <a:spcAft>
                <a:spcPts val="800"/>
              </a:spcAft>
              <a:buSzPts val="1200"/>
              <a:buChar char="●"/>
            </a:pPr>
            <a:r>
              <a:rPr b="1" lang="en"/>
              <a:t>Use environment variables or “secret managers”</a:t>
            </a:r>
            <a:r>
              <a:rPr lang="en"/>
              <a:t> as the correct workflow to ensure only authorized systems and team members can access API credentials.</a:t>
            </a:r>
            <a:endParaRPr/>
          </a:p>
        </p:txBody>
      </p:sp>
      <p:pic>
        <p:nvPicPr>
          <p:cNvPr id="3031" name="Google Shape;3031;p617"/>
          <p:cNvPicPr preferRelativeResize="0"/>
          <p:nvPr>
            <p:ph idx="2" type="pic"/>
          </p:nvPr>
        </p:nvPicPr>
        <p:blipFill rotWithShape="1">
          <a:blip r:embed="rId3">
            <a:alphaModFix/>
          </a:blip>
          <a:srcRect b="24606" l="0" r="0" t="28398"/>
          <a:stretch/>
        </p:blipFill>
        <p:spPr>
          <a:xfrm>
            <a:off x="0" y="3110575"/>
            <a:ext cx="9144000" cy="2604300"/>
          </a:xfrm>
          <a:prstGeom prst="roundRect">
            <a:avLst>
              <a:gd fmla="val 16667" name="adj"/>
            </a:avLst>
          </a:prstGeom>
        </p:spPr>
      </p:pic>
      <p:sp>
        <p:nvSpPr>
          <p:cNvPr id="3032" name="Google Shape;3032;p617"/>
          <p:cNvSpPr txBox="1"/>
          <p:nvPr>
            <p:ph type="title"/>
          </p:nvPr>
        </p:nvSpPr>
        <p:spPr>
          <a:xfrm>
            <a:off x="457200" y="457203"/>
            <a:ext cx="3667500" cy="48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API Key Management</a:t>
            </a:r>
            <a:endParaRPr sz="3200"/>
          </a:p>
        </p:txBody>
      </p:sp>
      <p:sp>
        <p:nvSpPr>
          <p:cNvPr id="3033" name="Google Shape;3033;p617"/>
          <p:cNvSpPr txBox="1"/>
          <p:nvPr>
            <p:ph idx="3" type="body"/>
          </p:nvPr>
        </p:nvSpPr>
        <p:spPr>
          <a:xfrm>
            <a:off x="457200" y="1614538"/>
            <a:ext cx="3667500" cy="822000"/>
          </a:xfrm>
          <a:prstGeom prst="rect">
            <a:avLst/>
          </a:prstGeom>
        </p:spPr>
        <p:txBody>
          <a:bodyPr anchorCtr="0" anchor="t" bIns="0" lIns="0" spcFirstLastPara="1" rIns="0" wrap="square" tIns="0">
            <a:spAutoFit/>
          </a:bodyPr>
          <a:lstStyle/>
          <a:p>
            <a:pPr indent="0" lvl="0" marL="0" marR="0" rtl="0" algn="l">
              <a:lnSpc>
                <a:spcPct val="115000"/>
              </a:lnSpc>
              <a:spcBef>
                <a:spcPts val="0"/>
              </a:spcBef>
              <a:spcAft>
                <a:spcPts val="800"/>
              </a:spcAft>
              <a:buNone/>
            </a:pPr>
            <a:r>
              <a:rPr lang="en"/>
              <a:t>Ensuring proper key management reduces risk and reinforces a security-first mindset for the team, so never paste API keys directly into code, demos, Slack, or shared docs.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618"/>
          <p:cNvSpPr/>
          <p:nvPr/>
        </p:nvSpPr>
        <p:spPr>
          <a:xfrm>
            <a:off x="457200" y="445025"/>
            <a:ext cx="3052800" cy="89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9" name="Google Shape;3039;p618"/>
          <p:cNvSpPr/>
          <p:nvPr/>
        </p:nvSpPr>
        <p:spPr>
          <a:xfrm>
            <a:off x="457200" y="1038375"/>
            <a:ext cx="8229600" cy="4219500"/>
          </a:xfrm>
          <a:prstGeom prst="roundRect">
            <a:avLst>
              <a:gd fmla="val 3782"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0" name="Google Shape;3040;p618"/>
          <p:cNvSpPr txBox="1"/>
          <p:nvPr>
            <p:ph idx="4294967295" type="body"/>
          </p:nvPr>
        </p:nvSpPr>
        <p:spPr>
          <a:xfrm>
            <a:off x="773050" y="2902826"/>
            <a:ext cx="2352000" cy="10944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900">
                <a:solidFill>
                  <a:srgbClr val="222222"/>
                </a:solidFill>
              </a:rPr>
              <a:t>Consequence If Leaked</a:t>
            </a:r>
            <a:br>
              <a:rPr lang="en" sz="900">
                <a:solidFill>
                  <a:srgbClr val="222222"/>
                </a:solidFill>
              </a:rPr>
            </a:br>
            <a:br>
              <a:rPr lang="en" sz="900">
                <a:solidFill>
                  <a:srgbClr val="222222"/>
                </a:solidFill>
              </a:rPr>
            </a:br>
            <a:br>
              <a:rPr lang="en" sz="900">
                <a:solidFill>
                  <a:srgbClr val="222222"/>
                </a:solidFill>
              </a:rPr>
            </a:br>
            <a:r>
              <a:rPr b="1" lang="en" sz="900">
                <a:solidFill>
                  <a:schemeClr val="accent1"/>
                </a:solidFill>
              </a:rPr>
              <a:t>Budget Overrun</a:t>
            </a:r>
            <a:br>
              <a:rPr lang="en" sz="900">
                <a:solidFill>
                  <a:srgbClr val="222222"/>
                </a:solidFill>
              </a:rPr>
            </a:br>
            <a:r>
              <a:rPr lang="en" sz="900">
                <a:solidFill>
                  <a:srgbClr val="222222"/>
                </a:solidFill>
              </a:rPr>
              <a:t>A leaked AI API key could allow an attacker to make millions of fraudulent, high-cost AI calls on Duolingo's dime.</a:t>
            </a:r>
            <a:endParaRPr sz="900">
              <a:solidFill>
                <a:srgbClr val="222222"/>
              </a:solidFill>
            </a:endParaRPr>
          </a:p>
        </p:txBody>
      </p:sp>
      <p:sp>
        <p:nvSpPr>
          <p:cNvPr id="3041" name="Google Shape;3041;p618"/>
          <p:cNvSpPr txBox="1"/>
          <p:nvPr/>
        </p:nvSpPr>
        <p:spPr>
          <a:xfrm>
            <a:off x="609600" y="514202"/>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Real-World Examples</a:t>
            </a:r>
            <a:endParaRPr sz="1600">
              <a:solidFill>
                <a:srgbClr val="60A5FA"/>
              </a:solidFill>
              <a:latin typeface="Poppins SemiBold"/>
              <a:ea typeface="Poppins SemiBold"/>
              <a:cs typeface="Poppins SemiBold"/>
              <a:sym typeface="Poppins SemiBold"/>
            </a:endParaRPr>
          </a:p>
        </p:txBody>
      </p:sp>
      <p:sp>
        <p:nvSpPr>
          <p:cNvPr id="3042" name="Google Shape;3042;p618"/>
          <p:cNvSpPr txBox="1"/>
          <p:nvPr/>
        </p:nvSpPr>
        <p:spPr>
          <a:xfrm>
            <a:off x="585486" y="789783"/>
            <a:ext cx="8229600" cy="954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100">
                <a:solidFill>
                  <a:srgbClr val="07182C"/>
                </a:solidFill>
                <a:latin typeface="Poppins Medium"/>
                <a:ea typeface="Poppins Medium"/>
                <a:cs typeface="Poppins Medium"/>
                <a:sym typeface="Poppins Medium"/>
              </a:rPr>
              <a:t>Hypothetical</a:t>
            </a:r>
            <a:br>
              <a:rPr lang="en" sz="3100">
                <a:solidFill>
                  <a:srgbClr val="07182C"/>
                </a:solidFill>
                <a:latin typeface="Poppins Medium"/>
                <a:ea typeface="Poppins Medium"/>
                <a:cs typeface="Poppins Medium"/>
                <a:sym typeface="Poppins Medium"/>
              </a:rPr>
            </a:br>
            <a:r>
              <a:rPr lang="en" sz="3100">
                <a:solidFill>
                  <a:srgbClr val="07182C"/>
                </a:solidFill>
                <a:latin typeface="Poppins Medium"/>
                <a:ea typeface="Poppins Medium"/>
                <a:cs typeface="Poppins Medium"/>
                <a:sym typeface="Poppins Medium"/>
              </a:rPr>
              <a:t>Consequences of APIs at Risk</a:t>
            </a:r>
            <a:endParaRPr sz="3100">
              <a:solidFill>
                <a:srgbClr val="07182C"/>
              </a:solidFill>
              <a:latin typeface="Poppins Medium"/>
              <a:ea typeface="Poppins Medium"/>
              <a:cs typeface="Poppins Medium"/>
              <a:sym typeface="Poppins Medium"/>
            </a:endParaRPr>
          </a:p>
        </p:txBody>
      </p:sp>
      <p:sp>
        <p:nvSpPr>
          <p:cNvPr id="3043" name="Google Shape;3043;p618"/>
          <p:cNvSpPr/>
          <p:nvPr/>
        </p:nvSpPr>
        <p:spPr>
          <a:xfrm>
            <a:off x="773050" y="2350050"/>
            <a:ext cx="2352000" cy="3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4" name="Google Shape;3044;p618"/>
          <p:cNvSpPr txBox="1"/>
          <p:nvPr>
            <p:ph idx="4294967295" type="title"/>
          </p:nvPr>
        </p:nvSpPr>
        <p:spPr>
          <a:xfrm>
            <a:off x="1260905" y="2473055"/>
            <a:ext cx="1376700" cy="1602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300">
                <a:solidFill>
                  <a:schemeClr val="accent1"/>
                </a:solidFill>
              </a:rPr>
              <a:t>Duolingo Max</a:t>
            </a:r>
            <a:endParaRPr sz="1300">
              <a:solidFill>
                <a:schemeClr val="accent1"/>
              </a:solidFill>
            </a:endParaRPr>
          </a:p>
        </p:txBody>
      </p:sp>
      <p:sp>
        <p:nvSpPr>
          <p:cNvPr id="3045" name="Google Shape;3045;p618"/>
          <p:cNvSpPr/>
          <p:nvPr/>
        </p:nvSpPr>
        <p:spPr>
          <a:xfrm>
            <a:off x="773050" y="4199000"/>
            <a:ext cx="2352000" cy="785100"/>
          </a:xfrm>
          <a:prstGeom prst="roundRect">
            <a:avLst>
              <a:gd fmla="val 1379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Lato"/>
                <a:ea typeface="Lato"/>
                <a:cs typeface="Lato"/>
                <a:sym typeface="Lato"/>
              </a:rPr>
              <a:t>💥 Potential Impact:</a:t>
            </a:r>
            <a:r>
              <a:rPr lang="en" sz="900">
                <a:solidFill>
                  <a:srgbClr val="FFFFFF"/>
                </a:solidFill>
                <a:latin typeface="Lato"/>
                <a:ea typeface="Lato"/>
                <a:cs typeface="Lato"/>
                <a:sym typeface="Lato"/>
              </a:rPr>
              <a:t> </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This would cause massive, unexpected API charges, effectively funding an attacker's app with company money.</a:t>
            </a:r>
            <a:endParaRPr sz="900">
              <a:solidFill>
                <a:srgbClr val="FFFFFF"/>
              </a:solidFill>
              <a:latin typeface="Lato"/>
              <a:ea typeface="Lato"/>
              <a:cs typeface="Lato"/>
              <a:sym typeface="Lato"/>
            </a:endParaRPr>
          </a:p>
        </p:txBody>
      </p:sp>
      <p:sp>
        <p:nvSpPr>
          <p:cNvPr id="3046" name="Google Shape;3046;p618"/>
          <p:cNvSpPr txBox="1"/>
          <p:nvPr>
            <p:ph idx="4294967295" type="body"/>
          </p:nvPr>
        </p:nvSpPr>
        <p:spPr>
          <a:xfrm>
            <a:off x="3418414" y="2902826"/>
            <a:ext cx="2352000" cy="1407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900">
                <a:solidFill>
                  <a:srgbClr val="222222"/>
                </a:solidFill>
              </a:rPr>
              <a:t>Consequence If Leaked</a:t>
            </a:r>
            <a:br>
              <a:rPr lang="en" sz="900">
                <a:solidFill>
                  <a:srgbClr val="222222"/>
                </a:solidFill>
              </a:rPr>
            </a:br>
            <a:br>
              <a:rPr lang="en" sz="900">
                <a:solidFill>
                  <a:srgbClr val="222222"/>
                </a:solidFill>
              </a:rPr>
            </a:br>
            <a:br>
              <a:rPr lang="en" sz="900">
                <a:solidFill>
                  <a:srgbClr val="222222"/>
                </a:solidFill>
              </a:rPr>
            </a:br>
            <a:r>
              <a:rPr b="1" lang="en" sz="900">
                <a:solidFill>
                  <a:schemeClr val="accent1"/>
                </a:solidFill>
              </a:rPr>
              <a:t>User Data Breach</a:t>
            </a:r>
            <a:br>
              <a:rPr lang="en" sz="900">
                <a:solidFill>
                  <a:srgbClr val="222222"/>
                </a:solidFill>
              </a:rPr>
            </a:br>
            <a:r>
              <a:rPr lang="en" sz="900">
                <a:solidFill>
                  <a:srgbClr val="222222"/>
                </a:solidFill>
              </a:rPr>
              <a:t>A leaked User Data API key could allow an attacker to access and expose the entire private listening history of millions of users.</a:t>
            </a:r>
            <a:endParaRPr sz="900">
              <a:solidFill>
                <a:srgbClr val="222222"/>
              </a:solidFill>
            </a:endParaRPr>
          </a:p>
          <a:p>
            <a:pPr indent="0" lvl="0" marL="0" rtl="0" algn="l">
              <a:spcBef>
                <a:spcPts val="1200"/>
              </a:spcBef>
              <a:spcAft>
                <a:spcPts val="1200"/>
              </a:spcAft>
              <a:buNone/>
            </a:pPr>
            <a:r>
              <a:t/>
            </a:r>
            <a:endParaRPr sz="900">
              <a:solidFill>
                <a:srgbClr val="222222"/>
              </a:solidFill>
            </a:endParaRPr>
          </a:p>
        </p:txBody>
      </p:sp>
      <p:sp>
        <p:nvSpPr>
          <p:cNvPr id="3047" name="Google Shape;3047;p618"/>
          <p:cNvSpPr/>
          <p:nvPr/>
        </p:nvSpPr>
        <p:spPr>
          <a:xfrm>
            <a:off x="3418414" y="2350050"/>
            <a:ext cx="2352000" cy="3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8" name="Google Shape;3048;p618"/>
          <p:cNvSpPr txBox="1"/>
          <p:nvPr>
            <p:ph idx="4294967295" type="title"/>
          </p:nvPr>
        </p:nvSpPr>
        <p:spPr>
          <a:xfrm>
            <a:off x="3773162" y="2473050"/>
            <a:ext cx="1642500" cy="1602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300">
                <a:solidFill>
                  <a:schemeClr val="accent1"/>
                </a:solidFill>
              </a:rPr>
              <a:t>Spotify “Wrapped”</a:t>
            </a:r>
            <a:endParaRPr sz="1300">
              <a:solidFill>
                <a:schemeClr val="accent1"/>
              </a:solidFill>
            </a:endParaRPr>
          </a:p>
        </p:txBody>
      </p:sp>
      <p:sp>
        <p:nvSpPr>
          <p:cNvPr id="3049" name="Google Shape;3049;p618"/>
          <p:cNvSpPr/>
          <p:nvPr/>
        </p:nvSpPr>
        <p:spPr>
          <a:xfrm>
            <a:off x="3418413" y="4199000"/>
            <a:ext cx="2352000" cy="785100"/>
          </a:xfrm>
          <a:prstGeom prst="roundRect">
            <a:avLst>
              <a:gd fmla="val 1379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Lato"/>
                <a:ea typeface="Lato"/>
                <a:cs typeface="Lato"/>
                <a:sym typeface="Lato"/>
              </a:rPr>
              <a:t>💥 Potential Impact:</a:t>
            </a:r>
            <a:r>
              <a:rPr lang="en" sz="900">
                <a:solidFill>
                  <a:schemeClr val="lt1"/>
                </a:solidFill>
                <a:latin typeface="Lato"/>
                <a:ea typeface="Lato"/>
                <a:cs typeface="Lato"/>
                <a:sym typeface="Lato"/>
              </a:rPr>
              <a:t> </a:t>
            </a:r>
            <a:br>
              <a:rPr lang="en" sz="900">
                <a:solidFill>
                  <a:schemeClr val="lt1"/>
                </a:solidFill>
                <a:latin typeface="Lato"/>
                <a:ea typeface="Lato"/>
                <a:cs typeface="Lato"/>
                <a:sym typeface="Lato"/>
              </a:rPr>
            </a:br>
            <a:r>
              <a:rPr lang="en" sz="900">
                <a:solidFill>
                  <a:schemeClr val="lt1"/>
                </a:solidFill>
                <a:latin typeface="Lato"/>
                <a:ea typeface="Lato"/>
                <a:cs typeface="Lato"/>
                <a:sym typeface="Lato"/>
              </a:rPr>
              <a:t>This would cause a catastrophic loss of user trust, brand reputation, and privacy violation.</a:t>
            </a:r>
            <a:endParaRPr b="1" sz="900">
              <a:solidFill>
                <a:srgbClr val="FFFFFF"/>
              </a:solidFill>
              <a:latin typeface="Lato"/>
              <a:ea typeface="Lato"/>
              <a:cs typeface="Lato"/>
              <a:sym typeface="Lato"/>
            </a:endParaRPr>
          </a:p>
        </p:txBody>
      </p:sp>
      <p:sp>
        <p:nvSpPr>
          <p:cNvPr id="3050" name="Google Shape;3050;p618"/>
          <p:cNvSpPr txBox="1"/>
          <p:nvPr>
            <p:ph idx="4294967295" type="body"/>
          </p:nvPr>
        </p:nvSpPr>
        <p:spPr>
          <a:xfrm>
            <a:off x="6063777" y="2902826"/>
            <a:ext cx="2352000" cy="10944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900">
                <a:solidFill>
                  <a:srgbClr val="222222"/>
                </a:solidFill>
              </a:rPr>
              <a:t>Consequence If Leaked</a:t>
            </a:r>
            <a:br>
              <a:rPr lang="en" sz="900">
                <a:solidFill>
                  <a:srgbClr val="222222"/>
                </a:solidFill>
              </a:rPr>
            </a:br>
            <a:br>
              <a:rPr lang="en" sz="900">
                <a:solidFill>
                  <a:srgbClr val="222222"/>
                </a:solidFill>
              </a:rPr>
            </a:br>
            <a:br>
              <a:rPr lang="en" sz="900">
                <a:solidFill>
                  <a:srgbClr val="222222"/>
                </a:solidFill>
              </a:rPr>
            </a:br>
            <a:r>
              <a:rPr b="1" lang="en" sz="900">
                <a:solidFill>
                  <a:schemeClr val="accent1"/>
                </a:solidFill>
              </a:rPr>
              <a:t>Corporate Data Breach</a:t>
            </a:r>
            <a:br>
              <a:rPr lang="en" sz="900">
                <a:solidFill>
                  <a:srgbClr val="222222"/>
                </a:solidFill>
              </a:rPr>
            </a:br>
            <a:r>
              <a:rPr lang="en" sz="900">
                <a:solidFill>
                  <a:srgbClr val="222222"/>
                </a:solidFill>
              </a:rPr>
              <a:t>A leaked Admin API key could allow an attacker to read, copy, or delete a company's entire internal chat history.</a:t>
            </a:r>
            <a:endParaRPr sz="900">
              <a:solidFill>
                <a:srgbClr val="222222"/>
              </a:solidFill>
            </a:endParaRPr>
          </a:p>
        </p:txBody>
      </p:sp>
      <p:sp>
        <p:nvSpPr>
          <p:cNvPr id="3051" name="Google Shape;3051;p618"/>
          <p:cNvSpPr/>
          <p:nvPr/>
        </p:nvSpPr>
        <p:spPr>
          <a:xfrm>
            <a:off x="6063777" y="2350050"/>
            <a:ext cx="2352000" cy="3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2" name="Google Shape;3052;p618"/>
          <p:cNvSpPr txBox="1"/>
          <p:nvPr>
            <p:ph idx="4294967295" type="title"/>
          </p:nvPr>
        </p:nvSpPr>
        <p:spPr>
          <a:xfrm>
            <a:off x="6246825" y="2473050"/>
            <a:ext cx="2034300" cy="1602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300">
                <a:solidFill>
                  <a:schemeClr val="accent1"/>
                </a:solidFill>
              </a:rPr>
              <a:t>Slack Private Messages</a:t>
            </a:r>
            <a:endParaRPr sz="1300">
              <a:solidFill>
                <a:schemeClr val="accent1"/>
              </a:solidFill>
            </a:endParaRPr>
          </a:p>
        </p:txBody>
      </p:sp>
      <p:sp>
        <p:nvSpPr>
          <p:cNvPr id="3053" name="Google Shape;3053;p618"/>
          <p:cNvSpPr/>
          <p:nvPr/>
        </p:nvSpPr>
        <p:spPr>
          <a:xfrm>
            <a:off x="6063775" y="4199000"/>
            <a:ext cx="2352000" cy="785100"/>
          </a:xfrm>
          <a:prstGeom prst="roundRect">
            <a:avLst>
              <a:gd fmla="val 1379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Lato"/>
                <a:ea typeface="Lato"/>
                <a:cs typeface="Lato"/>
                <a:sym typeface="Lato"/>
              </a:rPr>
              <a:t>💥 Potential Impact:</a:t>
            </a:r>
            <a:r>
              <a:rPr lang="en" sz="900">
                <a:solidFill>
                  <a:schemeClr val="lt1"/>
                </a:solidFill>
                <a:latin typeface="Lato"/>
                <a:ea typeface="Lato"/>
                <a:cs typeface="Lato"/>
                <a:sym typeface="Lato"/>
              </a:rPr>
              <a:t> </a:t>
            </a:r>
            <a:br>
              <a:rPr lang="en" sz="900">
                <a:solidFill>
                  <a:schemeClr val="lt1"/>
                </a:solidFill>
                <a:latin typeface="Lato"/>
                <a:ea typeface="Lato"/>
                <a:cs typeface="Lato"/>
                <a:sym typeface="Lato"/>
              </a:rPr>
            </a:br>
            <a:r>
              <a:rPr lang="en" sz="900">
                <a:solidFill>
                  <a:schemeClr val="lt1"/>
                </a:solidFill>
                <a:latin typeface="Lato"/>
                <a:ea typeface="Lato"/>
                <a:cs typeface="Lato"/>
                <a:sym typeface="Lato"/>
              </a:rPr>
              <a:t>This would expose all strategic plans, financial documents, and private employee conversations.</a:t>
            </a:r>
            <a:endParaRPr b="1" sz="900">
              <a:solidFill>
                <a:srgbClr val="FFFFFF"/>
              </a:solidFill>
              <a:latin typeface="Lato"/>
              <a:ea typeface="Lato"/>
              <a:cs typeface="Lato"/>
              <a:sym typeface="Lato"/>
            </a:endParaRPr>
          </a:p>
        </p:txBody>
      </p:sp>
      <p:cxnSp>
        <p:nvCxnSpPr>
          <p:cNvPr id="3054" name="Google Shape;3054;p618"/>
          <p:cNvCxnSpPr/>
          <p:nvPr/>
        </p:nvCxnSpPr>
        <p:spPr>
          <a:xfrm>
            <a:off x="1949250" y="3098425"/>
            <a:ext cx="0" cy="221400"/>
          </a:xfrm>
          <a:prstGeom prst="straightConnector1">
            <a:avLst/>
          </a:prstGeom>
          <a:noFill/>
          <a:ln cap="flat" cmpd="sng" w="9525">
            <a:solidFill>
              <a:schemeClr val="accent1"/>
            </a:solidFill>
            <a:prstDash val="solid"/>
            <a:round/>
            <a:headEnd len="med" w="med" type="none"/>
            <a:tailEnd len="med" w="med" type="stealth"/>
          </a:ln>
        </p:spPr>
      </p:cxnSp>
      <p:cxnSp>
        <p:nvCxnSpPr>
          <p:cNvPr id="3055" name="Google Shape;3055;p618"/>
          <p:cNvCxnSpPr/>
          <p:nvPr/>
        </p:nvCxnSpPr>
        <p:spPr>
          <a:xfrm>
            <a:off x="4594425" y="3098425"/>
            <a:ext cx="0" cy="221400"/>
          </a:xfrm>
          <a:prstGeom prst="straightConnector1">
            <a:avLst/>
          </a:prstGeom>
          <a:noFill/>
          <a:ln cap="flat" cmpd="sng" w="9525">
            <a:solidFill>
              <a:schemeClr val="accent1"/>
            </a:solidFill>
            <a:prstDash val="solid"/>
            <a:round/>
            <a:headEnd len="med" w="med" type="none"/>
            <a:tailEnd len="med" w="med" type="stealth"/>
          </a:ln>
        </p:spPr>
      </p:cxnSp>
      <p:cxnSp>
        <p:nvCxnSpPr>
          <p:cNvPr id="3056" name="Google Shape;3056;p618"/>
          <p:cNvCxnSpPr/>
          <p:nvPr/>
        </p:nvCxnSpPr>
        <p:spPr>
          <a:xfrm>
            <a:off x="7239775" y="3098425"/>
            <a:ext cx="0" cy="221400"/>
          </a:xfrm>
          <a:prstGeom prst="straightConnector1">
            <a:avLst/>
          </a:prstGeom>
          <a:noFill/>
          <a:ln cap="flat" cmpd="sng" w="9525">
            <a:solidFill>
              <a:schemeClr val="accent1"/>
            </a:solidFill>
            <a:prstDash val="solid"/>
            <a:round/>
            <a:headEnd len="med" w="med" type="none"/>
            <a:tailEnd len="med" w="med" type="stealth"/>
          </a:ln>
        </p:spPr>
      </p:cxnSp>
      <p:pic>
        <p:nvPicPr>
          <p:cNvPr id="3057" name="Google Shape;3057;p618" title="images.png"/>
          <p:cNvPicPr preferRelativeResize="0"/>
          <p:nvPr/>
        </p:nvPicPr>
        <p:blipFill rotWithShape="1">
          <a:blip r:embed="rId3">
            <a:alphaModFix/>
          </a:blip>
          <a:srcRect b="34319" l="0" r="0" t="33877"/>
          <a:stretch/>
        </p:blipFill>
        <p:spPr>
          <a:xfrm>
            <a:off x="1329763" y="1865562"/>
            <a:ext cx="1238568" cy="393900"/>
          </a:xfrm>
          <a:prstGeom prst="rect">
            <a:avLst/>
          </a:prstGeom>
          <a:noFill/>
          <a:ln>
            <a:noFill/>
          </a:ln>
        </p:spPr>
      </p:pic>
      <p:pic>
        <p:nvPicPr>
          <p:cNvPr id="3058" name="Google Shape;3058;p618" title="spotify-logo-png_seeklogo-305559.png"/>
          <p:cNvPicPr preferRelativeResize="0"/>
          <p:nvPr/>
        </p:nvPicPr>
        <p:blipFill rotWithShape="1">
          <a:blip r:embed="rId4">
            <a:alphaModFix/>
          </a:blip>
          <a:srcRect b="34698" l="0" r="0" t="34814"/>
          <a:stretch/>
        </p:blipFill>
        <p:spPr>
          <a:xfrm>
            <a:off x="3952725" y="1873713"/>
            <a:ext cx="1238550" cy="377606"/>
          </a:xfrm>
          <a:prstGeom prst="rect">
            <a:avLst/>
          </a:prstGeom>
          <a:noFill/>
          <a:ln>
            <a:noFill/>
          </a:ln>
        </p:spPr>
      </p:pic>
      <p:pic>
        <p:nvPicPr>
          <p:cNvPr id="3059" name="Google Shape;3059;p618" title="Slack-logo.jpg"/>
          <p:cNvPicPr preferRelativeResize="0"/>
          <p:nvPr/>
        </p:nvPicPr>
        <p:blipFill rotWithShape="1">
          <a:blip r:embed="rId5">
            <a:alphaModFix/>
          </a:blip>
          <a:srcRect b="24399" l="0" r="0" t="21367"/>
          <a:stretch/>
        </p:blipFill>
        <p:spPr>
          <a:xfrm>
            <a:off x="6677113" y="1908025"/>
            <a:ext cx="1125325" cy="343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619"/>
          <p:cNvSpPr txBox="1"/>
          <p:nvPr>
            <p:ph idx="1" type="body"/>
          </p:nvPr>
        </p:nvSpPr>
        <p:spPr>
          <a:xfrm>
            <a:off x="1724925" y="3052678"/>
            <a:ext cx="5043000" cy="1848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620"/>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0" name="Google Shape;3070;p620"/>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3071" name="Google Shape;3071;p620"/>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3072" name="Google Shape;3072;p620"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3073" name="Google Shape;3073;p620"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3074" name="Google Shape;3074;p620"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3075" name="Google Shape;3075;p620"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3076" name="Google Shape;3076;p620"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9" name="Shape 2809"/>
        <p:cNvGrpSpPr/>
        <p:nvPr/>
      </p:nvGrpSpPr>
      <p:grpSpPr>
        <a:xfrm>
          <a:off x="0" y="0"/>
          <a:ext cx="0" cy="0"/>
          <a:chOff x="0" y="0"/>
          <a:chExt cx="0" cy="0"/>
        </a:xfrm>
      </p:grpSpPr>
      <p:sp>
        <p:nvSpPr>
          <p:cNvPr id="2810" name="Google Shape;2810;p603"/>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2811" name="Google Shape;2811;p603"/>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2812" name="Google Shape;2812;p603"/>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813" name="Google Shape;2813;p603"/>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2814" name="Google Shape;2814;p603"/>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2815" name="Google Shape;2815;p603"/>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2816" name="Google Shape;2816;p603"/>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2817" name="Google Shape;2817;p603"/>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2818" name="Google Shape;2818;p603"/>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819" name="Google Shape;2819;p603"/>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820" name="Google Shape;2820;p603"/>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821" name="Google Shape;2821;p603"/>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2822" name="Google Shape;2822;p603"/>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2823" name="Google Shape;2823;p603"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3080" name="Shape 3080"/>
        <p:cNvGrpSpPr/>
        <p:nvPr/>
      </p:nvGrpSpPr>
      <p:grpSpPr>
        <a:xfrm>
          <a:off x="0" y="0"/>
          <a:ext cx="0" cy="0"/>
          <a:chOff x="0" y="0"/>
          <a:chExt cx="0" cy="0"/>
        </a:xfrm>
      </p:grpSpPr>
      <p:sp>
        <p:nvSpPr>
          <p:cNvPr id="3081" name="Google Shape;3081;p621"/>
          <p:cNvSpPr txBox="1"/>
          <p:nvPr>
            <p:ph type="title"/>
          </p:nvPr>
        </p:nvSpPr>
        <p:spPr>
          <a:xfrm>
            <a:off x="457200" y="3770356"/>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Advanced AI Workflows </a:t>
            </a:r>
            <a:br>
              <a:rPr lang="en"/>
            </a:br>
            <a:r>
              <a:rPr lang="en"/>
              <a:t>for API Integrations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622"/>
          <p:cNvSpPr txBox="1"/>
          <p:nvPr>
            <p:ph idx="4294967295" type="title"/>
          </p:nvPr>
        </p:nvSpPr>
        <p:spPr>
          <a:xfrm>
            <a:off x="457200" y="237981"/>
            <a:ext cx="8115300" cy="984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sz="3700"/>
              <a:t>How to Spot a Broken API</a:t>
            </a:r>
            <a:endParaRPr sz="3700"/>
          </a:p>
        </p:txBody>
      </p:sp>
      <p:cxnSp>
        <p:nvCxnSpPr>
          <p:cNvPr id="3087" name="Google Shape;3087;p622"/>
          <p:cNvCxnSpPr/>
          <p:nvPr/>
        </p:nvCxnSpPr>
        <p:spPr>
          <a:xfrm>
            <a:off x="1007732" y="2401844"/>
            <a:ext cx="7654200" cy="0"/>
          </a:xfrm>
          <a:prstGeom prst="straightConnector1">
            <a:avLst/>
          </a:prstGeom>
          <a:noFill/>
          <a:ln cap="flat" cmpd="sng" w="19050">
            <a:solidFill>
              <a:schemeClr val="accent1"/>
            </a:solidFill>
            <a:prstDash val="solid"/>
            <a:round/>
            <a:headEnd len="sm" w="sm" type="none"/>
            <a:tailEnd len="sm" w="sm" type="none"/>
          </a:ln>
        </p:spPr>
      </p:cxnSp>
      <p:cxnSp>
        <p:nvCxnSpPr>
          <p:cNvPr id="3088" name="Google Shape;3088;p622"/>
          <p:cNvCxnSpPr/>
          <p:nvPr/>
        </p:nvCxnSpPr>
        <p:spPr>
          <a:xfrm>
            <a:off x="1125944" y="3385035"/>
            <a:ext cx="7538100" cy="0"/>
          </a:xfrm>
          <a:prstGeom prst="straightConnector1">
            <a:avLst/>
          </a:prstGeom>
          <a:noFill/>
          <a:ln cap="flat" cmpd="sng" w="19050">
            <a:solidFill>
              <a:schemeClr val="accent1"/>
            </a:solidFill>
            <a:prstDash val="solid"/>
            <a:round/>
            <a:headEnd len="sm" w="sm" type="none"/>
            <a:tailEnd len="sm" w="sm" type="none"/>
          </a:ln>
        </p:spPr>
      </p:cxnSp>
      <p:sp>
        <p:nvSpPr>
          <p:cNvPr id="3089" name="Google Shape;3089;p622"/>
          <p:cNvSpPr txBox="1"/>
          <p:nvPr/>
        </p:nvSpPr>
        <p:spPr>
          <a:xfrm>
            <a:off x="1508450" y="3034900"/>
            <a:ext cx="7178400" cy="878400"/>
          </a:xfrm>
          <a:prstGeom prst="rect">
            <a:avLst/>
          </a:prstGeom>
          <a:noFill/>
          <a:ln>
            <a:noFill/>
          </a:ln>
        </p:spPr>
        <p:txBody>
          <a:bodyPr anchorCtr="0" anchor="t" bIns="94800" lIns="94800" spcFirstLastPara="1" rIns="94800" wrap="square" tIns="94800">
            <a:spAutoFit/>
          </a:bodyPr>
          <a:lstStyle/>
          <a:p>
            <a:pPr indent="0" lvl="0" marL="0" marR="0" rtl="0" algn="l">
              <a:lnSpc>
                <a:spcPct val="115000"/>
              </a:lnSpc>
              <a:spcBef>
                <a:spcPts val="0"/>
              </a:spcBef>
              <a:spcAft>
                <a:spcPts val="0"/>
              </a:spcAft>
              <a:buClr>
                <a:srgbClr val="000000"/>
              </a:buClr>
              <a:buSzPts val="1100"/>
              <a:buFont typeface="Poppins SemiBold"/>
              <a:buNone/>
            </a:pPr>
            <a:r>
              <a:rPr lang="en" sz="1100">
                <a:solidFill>
                  <a:srgbClr val="0F243E"/>
                </a:solidFill>
                <a:latin typeface="Poppins SemiBold"/>
                <a:ea typeface="Poppins SemiBold"/>
                <a:cs typeface="Poppins SemiBold"/>
                <a:sym typeface="Poppins SemiBold"/>
              </a:rPr>
              <a:t>The “Endless Spinner”</a:t>
            </a:r>
            <a:endParaRPr b="0" i="0" sz="1100" u="none" cap="none" strike="noStrike">
              <a:solidFill>
                <a:srgbClr val="0F243E"/>
              </a:solidFill>
              <a:latin typeface="Poppins SemiBold"/>
              <a:ea typeface="Poppins SemiBold"/>
              <a:cs typeface="Poppins SemiBold"/>
              <a:sym typeface="Poppins SemiBold"/>
            </a:endParaRPr>
          </a:p>
          <a:p>
            <a:pPr indent="0" lvl="0" marL="0" marR="0" rtl="0" algn="l">
              <a:lnSpc>
                <a:spcPct val="115000"/>
              </a:lnSpc>
              <a:spcBef>
                <a:spcPts val="1000"/>
              </a:spcBef>
              <a:spcAft>
                <a:spcPts val="1000"/>
              </a:spcAft>
              <a:buClr>
                <a:srgbClr val="000000"/>
              </a:buClr>
              <a:buSzPts val="1100"/>
              <a:buFont typeface="Lato"/>
              <a:buNone/>
            </a:pPr>
            <a:r>
              <a:rPr lang="en" sz="1100">
                <a:solidFill>
                  <a:schemeClr val="dk2"/>
                </a:solidFill>
                <a:latin typeface="Lato"/>
                <a:ea typeface="Lato"/>
                <a:cs typeface="Lato"/>
                <a:sym typeface="Lato"/>
              </a:rPr>
              <a:t>You load the page or click a button, and a loading spinner appears and never goes away.</a:t>
            </a:r>
            <a:br>
              <a:rPr lang="en" sz="1100">
                <a:solidFill>
                  <a:schemeClr val="dk2"/>
                </a:solidFill>
                <a:latin typeface="Lato"/>
                <a:ea typeface="Lato"/>
                <a:cs typeface="Lato"/>
                <a:sym typeface="Lato"/>
              </a:rPr>
            </a:br>
            <a:r>
              <a:rPr b="1" lang="en" sz="1100">
                <a:solidFill>
                  <a:schemeClr val="dk2"/>
                </a:solidFill>
                <a:latin typeface="Lato"/>
                <a:ea typeface="Lato"/>
                <a:cs typeface="Lato"/>
                <a:sym typeface="Lato"/>
              </a:rPr>
              <a:t>Likely</a:t>
            </a:r>
            <a:r>
              <a:rPr b="1" lang="en" sz="1100">
                <a:solidFill>
                  <a:schemeClr val="dk2"/>
                </a:solidFill>
                <a:latin typeface="Lato"/>
                <a:ea typeface="Lato"/>
                <a:cs typeface="Lato"/>
                <a:sym typeface="Lato"/>
              </a:rPr>
              <a:t> Problem: </a:t>
            </a:r>
            <a:r>
              <a:rPr lang="en" sz="1100">
                <a:solidFill>
                  <a:schemeClr val="dk2"/>
                </a:solidFill>
                <a:latin typeface="Lato"/>
                <a:ea typeface="Lato"/>
                <a:cs typeface="Lato"/>
                <a:sym typeface="Lato"/>
              </a:rPr>
              <a:t>The AI generated a broken API call. The app is "awaiting" a response that is never going to come.</a:t>
            </a:r>
            <a:endParaRPr sz="1100">
              <a:solidFill>
                <a:schemeClr val="dk2"/>
              </a:solidFill>
              <a:latin typeface="Lato"/>
              <a:ea typeface="Lato"/>
              <a:cs typeface="Lato"/>
              <a:sym typeface="Lato"/>
            </a:endParaRPr>
          </a:p>
        </p:txBody>
      </p:sp>
      <p:sp>
        <p:nvSpPr>
          <p:cNvPr id="3090" name="Google Shape;3090;p622"/>
          <p:cNvSpPr txBox="1"/>
          <p:nvPr/>
        </p:nvSpPr>
        <p:spPr>
          <a:xfrm>
            <a:off x="1508450" y="2062200"/>
            <a:ext cx="7231500" cy="878400"/>
          </a:xfrm>
          <a:prstGeom prst="rect">
            <a:avLst/>
          </a:prstGeom>
          <a:noFill/>
          <a:ln>
            <a:noFill/>
          </a:ln>
        </p:spPr>
        <p:txBody>
          <a:bodyPr anchorCtr="0" anchor="t" bIns="94800" lIns="94800" spcFirstLastPara="1" rIns="94800" wrap="square" tIns="94800">
            <a:spAutoFit/>
          </a:bodyPr>
          <a:lstStyle/>
          <a:p>
            <a:pPr indent="0" lvl="0" marL="0" marR="0" rtl="0" algn="l">
              <a:lnSpc>
                <a:spcPct val="115000"/>
              </a:lnSpc>
              <a:spcBef>
                <a:spcPts val="0"/>
              </a:spcBef>
              <a:spcAft>
                <a:spcPts val="0"/>
              </a:spcAft>
              <a:buClr>
                <a:srgbClr val="000000"/>
              </a:buClr>
              <a:buSzPts val="1100"/>
              <a:buFont typeface="Poppins SemiBold"/>
              <a:buNone/>
            </a:pPr>
            <a:r>
              <a:rPr lang="en" sz="1100">
                <a:solidFill>
                  <a:srgbClr val="0F243E"/>
                </a:solidFill>
                <a:latin typeface="Poppins SemiBold"/>
                <a:ea typeface="Poppins SemiBold"/>
                <a:cs typeface="Poppins SemiBold"/>
                <a:sym typeface="Poppins SemiBold"/>
              </a:rPr>
              <a:t>The “Dead” Button</a:t>
            </a:r>
            <a:endParaRPr b="0" i="0" sz="1100" u="none" cap="none" strike="noStrike">
              <a:solidFill>
                <a:srgbClr val="0F243E"/>
              </a:solidFill>
              <a:latin typeface="Poppins SemiBold"/>
              <a:ea typeface="Poppins SemiBold"/>
              <a:cs typeface="Poppins SemiBold"/>
              <a:sym typeface="Poppins SemiBold"/>
            </a:endParaRPr>
          </a:p>
          <a:p>
            <a:pPr indent="0" lvl="0" marL="0" marR="0" rtl="0" algn="l">
              <a:lnSpc>
                <a:spcPct val="115000"/>
              </a:lnSpc>
              <a:spcBef>
                <a:spcPts val="1000"/>
              </a:spcBef>
              <a:spcAft>
                <a:spcPts val="1000"/>
              </a:spcAft>
              <a:buClr>
                <a:srgbClr val="000000"/>
              </a:buClr>
              <a:buSzPts val="1100"/>
              <a:buFont typeface="Lato"/>
              <a:buNone/>
            </a:pPr>
            <a:r>
              <a:rPr lang="en" sz="1100">
                <a:solidFill>
                  <a:schemeClr val="dk2"/>
                </a:solidFill>
                <a:latin typeface="Lato"/>
                <a:ea typeface="Lato"/>
                <a:cs typeface="Lato"/>
                <a:sym typeface="Lato"/>
              </a:rPr>
              <a:t>You click a key button (e.g., "Submit," "Save," or "Get AI Recommendation") and absolutely nothing happens.</a:t>
            </a:r>
            <a:br>
              <a:rPr lang="en" sz="1100">
                <a:solidFill>
                  <a:schemeClr val="dk2"/>
                </a:solidFill>
                <a:latin typeface="Lato"/>
                <a:ea typeface="Lato"/>
                <a:cs typeface="Lato"/>
                <a:sym typeface="Lato"/>
              </a:rPr>
            </a:br>
            <a:r>
              <a:rPr b="1" lang="en" sz="1100">
                <a:solidFill>
                  <a:schemeClr val="dk2"/>
                </a:solidFill>
                <a:latin typeface="Lato"/>
                <a:ea typeface="Lato"/>
                <a:cs typeface="Lato"/>
                <a:sym typeface="Lato"/>
              </a:rPr>
              <a:t>Likely Problem: </a:t>
            </a:r>
            <a:r>
              <a:rPr lang="en" sz="1100">
                <a:solidFill>
                  <a:schemeClr val="dk2"/>
                </a:solidFill>
                <a:latin typeface="Lato"/>
                <a:ea typeface="Lato"/>
                <a:cs typeface="Lato"/>
                <a:sym typeface="Lato"/>
              </a:rPr>
              <a:t>The AI failed to connect the [</a:t>
            </a:r>
            <a:r>
              <a:rPr lang="en" sz="1100">
                <a:solidFill>
                  <a:schemeClr val="dk2"/>
                </a:solidFill>
                <a:latin typeface="IBM Plex Mono"/>
                <a:ea typeface="IBM Plex Mono"/>
                <a:cs typeface="IBM Plex Mono"/>
                <a:sym typeface="IBM Plex Mono"/>
              </a:rPr>
              <a:t>onClick]</a:t>
            </a:r>
            <a:r>
              <a:rPr lang="en" sz="1100">
                <a:solidFill>
                  <a:schemeClr val="dk2"/>
                </a:solidFill>
                <a:latin typeface="Lato"/>
                <a:ea typeface="Lato"/>
                <a:cs typeface="Lato"/>
                <a:sym typeface="Lato"/>
              </a:rPr>
              <a:t> event, or the function it's supposed to call is broken.</a:t>
            </a:r>
            <a:endParaRPr b="0" i="0" sz="1300" u="none" cap="none" strike="noStrike">
              <a:solidFill>
                <a:schemeClr val="dk2"/>
              </a:solidFill>
              <a:latin typeface="Lato"/>
              <a:ea typeface="Lato"/>
              <a:cs typeface="Lato"/>
              <a:sym typeface="Lato"/>
            </a:endParaRPr>
          </a:p>
        </p:txBody>
      </p:sp>
      <p:sp>
        <p:nvSpPr>
          <p:cNvPr id="3091" name="Google Shape;3091;p622"/>
          <p:cNvSpPr txBox="1"/>
          <p:nvPr/>
        </p:nvSpPr>
        <p:spPr>
          <a:xfrm>
            <a:off x="1476575" y="4043800"/>
            <a:ext cx="7231500" cy="878400"/>
          </a:xfrm>
          <a:prstGeom prst="rect">
            <a:avLst/>
          </a:prstGeom>
          <a:noFill/>
          <a:ln>
            <a:noFill/>
          </a:ln>
        </p:spPr>
        <p:txBody>
          <a:bodyPr anchorCtr="0" anchor="t" bIns="94800" lIns="94800" spcFirstLastPara="1" rIns="94800" wrap="square" tIns="94800">
            <a:spAutoFit/>
          </a:bodyPr>
          <a:lstStyle/>
          <a:p>
            <a:pPr indent="0" lvl="0" marL="0" marR="0" rtl="0" algn="l">
              <a:lnSpc>
                <a:spcPct val="115000"/>
              </a:lnSpc>
              <a:spcBef>
                <a:spcPts val="0"/>
              </a:spcBef>
              <a:spcAft>
                <a:spcPts val="0"/>
              </a:spcAft>
              <a:buClr>
                <a:srgbClr val="000000"/>
              </a:buClr>
              <a:buSzPts val="1100"/>
              <a:buFont typeface="Poppins SemiBold"/>
              <a:buNone/>
            </a:pPr>
            <a:r>
              <a:rPr lang="en" sz="1100">
                <a:solidFill>
                  <a:srgbClr val="0F243E"/>
                </a:solidFill>
                <a:latin typeface="Poppins SemiBold"/>
                <a:ea typeface="Poppins SemiBold"/>
                <a:cs typeface="Poppins SemiBold"/>
                <a:sym typeface="Poppins SemiBold"/>
              </a:rPr>
              <a:t>The “Jumbled Data” Display</a:t>
            </a:r>
            <a:endParaRPr b="0" i="0" sz="1100" u="none" cap="none" strike="noStrike">
              <a:solidFill>
                <a:srgbClr val="0F243E"/>
              </a:solidFill>
              <a:latin typeface="Poppins SemiBold"/>
              <a:ea typeface="Poppins SemiBold"/>
              <a:cs typeface="Poppins SemiBold"/>
              <a:sym typeface="Poppins SemiBold"/>
            </a:endParaRPr>
          </a:p>
          <a:p>
            <a:pPr indent="0" lvl="0" marL="0" marR="0" rtl="0" algn="l">
              <a:lnSpc>
                <a:spcPct val="115000"/>
              </a:lnSpc>
              <a:spcBef>
                <a:spcPts val="1000"/>
              </a:spcBef>
              <a:spcAft>
                <a:spcPts val="1000"/>
              </a:spcAft>
              <a:buClr>
                <a:srgbClr val="000000"/>
              </a:buClr>
              <a:buSzPts val="1100"/>
              <a:buFont typeface="Lato"/>
              <a:buNone/>
            </a:pPr>
            <a:r>
              <a:rPr lang="en" sz="1100">
                <a:solidFill>
                  <a:schemeClr val="dk2"/>
                </a:solidFill>
                <a:latin typeface="Lato"/>
                <a:ea typeface="Lato"/>
                <a:cs typeface="Lato"/>
                <a:sym typeface="Lato"/>
              </a:rPr>
              <a:t>The API call works, but the data on the screen shows </a:t>
            </a:r>
            <a:r>
              <a:rPr lang="en" sz="1100">
                <a:solidFill>
                  <a:schemeClr val="dk2"/>
                </a:solidFill>
                <a:latin typeface="IBM Plex Mono"/>
                <a:ea typeface="IBM Plex Mono"/>
                <a:cs typeface="IBM Plex Mono"/>
                <a:sym typeface="IBM Plex Mono"/>
              </a:rPr>
              <a:t>[object Object]</a:t>
            </a:r>
            <a:r>
              <a:rPr lang="en" sz="1100">
                <a:solidFill>
                  <a:schemeClr val="dk2"/>
                </a:solidFill>
                <a:latin typeface="Lato"/>
                <a:ea typeface="Lato"/>
                <a:cs typeface="Lato"/>
                <a:sym typeface="Lato"/>
              </a:rPr>
              <a:t> instead of a user's name, or layout is off.</a:t>
            </a:r>
            <a:br>
              <a:rPr lang="en" sz="1100">
                <a:solidFill>
                  <a:schemeClr val="dk2"/>
                </a:solidFill>
                <a:latin typeface="Lato"/>
                <a:ea typeface="Lato"/>
                <a:cs typeface="Lato"/>
                <a:sym typeface="Lato"/>
              </a:rPr>
            </a:br>
            <a:r>
              <a:rPr b="1" lang="en" sz="1100">
                <a:solidFill>
                  <a:schemeClr val="dk2"/>
                </a:solidFill>
                <a:latin typeface="Lato"/>
                <a:ea typeface="Lato"/>
                <a:cs typeface="Lato"/>
                <a:sym typeface="Lato"/>
              </a:rPr>
              <a:t>Likely Problem: </a:t>
            </a:r>
            <a:r>
              <a:rPr lang="en" sz="1100">
                <a:solidFill>
                  <a:schemeClr val="dk2"/>
                </a:solidFill>
                <a:latin typeface="Lato"/>
                <a:ea typeface="Lato"/>
                <a:cs typeface="Lato"/>
                <a:sym typeface="Lato"/>
              </a:rPr>
              <a:t>The AI wrote the API call correctly, but forgot the code to parse and display the JSON response.</a:t>
            </a:r>
            <a:endParaRPr sz="1100">
              <a:solidFill>
                <a:schemeClr val="dk2"/>
              </a:solidFill>
              <a:latin typeface="Lato"/>
              <a:ea typeface="Lato"/>
              <a:cs typeface="Lato"/>
              <a:sym typeface="Lato"/>
            </a:endParaRPr>
          </a:p>
        </p:txBody>
      </p:sp>
      <p:cxnSp>
        <p:nvCxnSpPr>
          <p:cNvPr id="3092" name="Google Shape;3092;p622"/>
          <p:cNvCxnSpPr>
            <a:stCxn id="3093" idx="2"/>
          </p:cNvCxnSpPr>
          <p:nvPr/>
        </p:nvCxnSpPr>
        <p:spPr>
          <a:xfrm>
            <a:off x="1113304" y="4419950"/>
            <a:ext cx="7548600" cy="0"/>
          </a:xfrm>
          <a:prstGeom prst="straightConnector1">
            <a:avLst/>
          </a:prstGeom>
          <a:noFill/>
          <a:ln cap="flat" cmpd="sng" w="19050">
            <a:solidFill>
              <a:schemeClr val="accent1"/>
            </a:solidFill>
            <a:prstDash val="solid"/>
            <a:round/>
            <a:headEnd len="sm" w="sm" type="none"/>
            <a:tailEnd len="sm" w="sm" type="none"/>
          </a:ln>
        </p:spPr>
      </p:cxnSp>
      <p:sp>
        <p:nvSpPr>
          <p:cNvPr id="3094" name="Google Shape;3094;p622"/>
          <p:cNvSpPr/>
          <p:nvPr/>
        </p:nvSpPr>
        <p:spPr>
          <a:xfrm flipH="1">
            <a:off x="-1790544" y="1932233"/>
            <a:ext cx="3040200" cy="84420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p:txBody>
      </p:sp>
      <p:sp>
        <p:nvSpPr>
          <p:cNvPr id="3095" name="Google Shape;3095;p622"/>
          <p:cNvSpPr/>
          <p:nvPr/>
        </p:nvSpPr>
        <p:spPr>
          <a:xfrm flipH="1">
            <a:off x="-1792908" y="2973037"/>
            <a:ext cx="3040200" cy="84420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p:txBody>
      </p:sp>
      <p:sp>
        <p:nvSpPr>
          <p:cNvPr id="3096" name="Google Shape;3096;p622"/>
          <p:cNvSpPr/>
          <p:nvPr/>
        </p:nvSpPr>
        <p:spPr>
          <a:xfrm flipH="1">
            <a:off x="-1805019" y="3993511"/>
            <a:ext cx="3040200" cy="84420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p:txBody>
      </p:sp>
      <p:sp>
        <p:nvSpPr>
          <p:cNvPr id="3093" name="Google Shape;3093;p622"/>
          <p:cNvSpPr/>
          <p:nvPr/>
        </p:nvSpPr>
        <p:spPr>
          <a:xfrm flipH="1">
            <a:off x="477904" y="4103450"/>
            <a:ext cx="635400" cy="633000"/>
          </a:xfrm>
          <a:prstGeom prst="ellipse">
            <a:avLst/>
          </a:prstGeom>
          <a:solidFill>
            <a:schemeClr val="accent2"/>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300"/>
              <a:buFont typeface="Poppins SemiBold"/>
              <a:buNone/>
            </a:pPr>
            <a:r>
              <a:rPr b="1" i="0" lang="en" u="none" cap="none" strike="noStrike">
                <a:solidFill>
                  <a:schemeClr val="lt1"/>
                </a:solidFill>
                <a:latin typeface="Poppins"/>
                <a:ea typeface="Poppins"/>
                <a:cs typeface="Poppins"/>
                <a:sym typeface="Poppins"/>
              </a:rPr>
              <a:t>03</a:t>
            </a:r>
            <a:endParaRPr b="1" i="0" u="none" cap="none" strike="noStrike">
              <a:solidFill>
                <a:schemeClr val="lt1"/>
              </a:solidFill>
              <a:latin typeface="Poppins"/>
              <a:ea typeface="Poppins"/>
              <a:cs typeface="Poppins"/>
              <a:sym typeface="Poppins"/>
            </a:endParaRPr>
          </a:p>
        </p:txBody>
      </p:sp>
      <p:sp>
        <p:nvSpPr>
          <p:cNvPr id="3097" name="Google Shape;3097;p622"/>
          <p:cNvSpPr/>
          <p:nvPr/>
        </p:nvSpPr>
        <p:spPr>
          <a:xfrm flipH="1">
            <a:off x="477925" y="3068531"/>
            <a:ext cx="635400" cy="633000"/>
          </a:xfrm>
          <a:prstGeom prst="ellipse">
            <a:avLst/>
          </a:prstGeom>
          <a:solidFill>
            <a:schemeClr val="accent1"/>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300"/>
              <a:buFont typeface="Poppins SemiBold"/>
              <a:buNone/>
            </a:pPr>
            <a:r>
              <a:rPr b="1" i="0" lang="en" u="none" cap="none" strike="noStrike">
                <a:solidFill>
                  <a:schemeClr val="lt1"/>
                </a:solidFill>
                <a:latin typeface="Poppins"/>
                <a:ea typeface="Poppins"/>
                <a:cs typeface="Poppins"/>
                <a:sym typeface="Poppins"/>
              </a:rPr>
              <a:t>02</a:t>
            </a:r>
            <a:endParaRPr b="1" i="0" u="none" cap="none" strike="noStrike">
              <a:solidFill>
                <a:schemeClr val="lt1"/>
              </a:solidFill>
              <a:latin typeface="Poppins"/>
              <a:ea typeface="Poppins"/>
              <a:cs typeface="Poppins"/>
              <a:sym typeface="Poppins"/>
            </a:endParaRPr>
          </a:p>
        </p:txBody>
      </p:sp>
      <p:sp>
        <p:nvSpPr>
          <p:cNvPr id="3098" name="Google Shape;3098;p622"/>
          <p:cNvSpPr/>
          <p:nvPr/>
        </p:nvSpPr>
        <p:spPr>
          <a:xfrm flipH="1">
            <a:off x="477908" y="2030800"/>
            <a:ext cx="635400" cy="633000"/>
          </a:xfrm>
          <a:prstGeom prst="ellipse">
            <a:avLst/>
          </a:prstGeom>
          <a:solidFill>
            <a:schemeClr val="accent3"/>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300"/>
              <a:buFont typeface="Poppins SemiBold"/>
              <a:buNone/>
            </a:pPr>
            <a:r>
              <a:rPr b="1" i="0" lang="en" u="none" cap="none" strike="noStrike">
                <a:solidFill>
                  <a:schemeClr val="lt1"/>
                </a:solidFill>
                <a:latin typeface="Poppins"/>
                <a:ea typeface="Poppins"/>
                <a:cs typeface="Poppins"/>
                <a:sym typeface="Poppins"/>
              </a:rPr>
              <a:t>01</a:t>
            </a:r>
            <a:endParaRPr b="1" i="0" u="none" cap="none" strike="noStrike">
              <a:solidFill>
                <a:schemeClr val="lt1"/>
              </a:solidFill>
              <a:latin typeface="Poppins"/>
              <a:ea typeface="Poppins"/>
              <a:cs typeface="Poppins"/>
              <a:sym typeface="Poppins"/>
            </a:endParaRPr>
          </a:p>
        </p:txBody>
      </p:sp>
      <p:sp>
        <p:nvSpPr>
          <p:cNvPr id="3099" name="Google Shape;3099;p622"/>
          <p:cNvSpPr txBox="1"/>
          <p:nvPr/>
        </p:nvSpPr>
        <p:spPr>
          <a:xfrm>
            <a:off x="408875" y="1140400"/>
            <a:ext cx="82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Your AI-generated prototype will often look perfect, but the underlying API "wiring" may be broken. This is a common AI hallucination. Your job as a PM is to be the first to diagnose these symptoms.</a:t>
            </a:r>
            <a:endParaRPr b="1" sz="17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4" name="Shape 3104"/>
        <p:cNvGrpSpPr/>
        <p:nvPr/>
      </p:nvGrpSpPr>
      <p:grpSpPr>
        <a:xfrm>
          <a:off x="0" y="0"/>
          <a:ext cx="0" cy="0"/>
          <a:chOff x="0" y="0"/>
          <a:chExt cx="0" cy="0"/>
        </a:xfrm>
      </p:grpSpPr>
      <p:pic>
        <p:nvPicPr>
          <p:cNvPr id="3105" name="Google Shape;3105;p623"/>
          <p:cNvPicPr preferRelativeResize="0"/>
          <p:nvPr/>
        </p:nvPicPr>
        <p:blipFill rotWithShape="1">
          <a:blip r:embed="rId3">
            <a:alphaModFix amt="49000"/>
          </a:blip>
          <a:srcRect b="34084" l="-2606" r="0" t="0"/>
          <a:stretch/>
        </p:blipFill>
        <p:spPr>
          <a:xfrm>
            <a:off x="457199" y="338324"/>
            <a:ext cx="8206221" cy="5358064"/>
          </a:xfrm>
          <a:prstGeom prst="rect">
            <a:avLst/>
          </a:prstGeom>
          <a:noFill/>
          <a:ln>
            <a:noFill/>
          </a:ln>
        </p:spPr>
      </p:pic>
      <p:pic>
        <p:nvPicPr>
          <p:cNvPr descr="A calendar" id="3106" name="Google Shape;3106;p623"/>
          <p:cNvPicPr preferRelativeResize="0"/>
          <p:nvPr/>
        </p:nvPicPr>
        <p:blipFill rotWithShape="1">
          <a:blip r:embed="rId4">
            <a:alphaModFix amt="22000"/>
          </a:blip>
          <a:srcRect b="0" l="9679" r="52730" t="5633"/>
          <a:stretch/>
        </p:blipFill>
        <p:spPr>
          <a:xfrm>
            <a:off x="436025" y="1187700"/>
            <a:ext cx="4016700" cy="4019400"/>
          </a:xfrm>
          <a:prstGeom prst="roundRect">
            <a:avLst>
              <a:gd fmla="val 10024" name="adj"/>
            </a:avLst>
          </a:prstGeom>
          <a:noFill/>
          <a:ln>
            <a:noFill/>
          </a:ln>
        </p:spPr>
      </p:pic>
      <p:pic>
        <p:nvPicPr>
          <p:cNvPr descr="A calendar" id="3107" name="Google Shape;3107;p623"/>
          <p:cNvPicPr preferRelativeResize="0"/>
          <p:nvPr/>
        </p:nvPicPr>
        <p:blipFill rotWithShape="1">
          <a:blip r:embed="rId4">
            <a:alphaModFix amt="22000"/>
          </a:blip>
          <a:srcRect b="0" l="9679" r="52730" t="5633"/>
          <a:stretch/>
        </p:blipFill>
        <p:spPr>
          <a:xfrm>
            <a:off x="4670075" y="1187700"/>
            <a:ext cx="4016700" cy="4019400"/>
          </a:xfrm>
          <a:prstGeom prst="roundRect">
            <a:avLst>
              <a:gd fmla="val 10024" name="adj"/>
            </a:avLst>
          </a:prstGeom>
          <a:noFill/>
          <a:ln>
            <a:noFill/>
          </a:ln>
        </p:spPr>
      </p:pic>
      <p:sp>
        <p:nvSpPr>
          <p:cNvPr id="3108" name="Google Shape;3108;p623"/>
          <p:cNvSpPr/>
          <p:nvPr/>
        </p:nvSpPr>
        <p:spPr>
          <a:xfrm>
            <a:off x="4670075" y="1187700"/>
            <a:ext cx="4016700" cy="4019400"/>
          </a:xfrm>
          <a:prstGeom prst="roundRect">
            <a:avLst>
              <a:gd fmla="val 10586" name="adj"/>
            </a:avLst>
          </a:prstGeom>
          <a:solidFill>
            <a:srgbClr val="1A2B6B">
              <a:alpha val="64560"/>
            </a:srgbClr>
          </a:solidFill>
          <a:ln cap="flat" cmpd="sng" w="14825">
            <a:solidFill>
              <a:schemeClr val="lt2"/>
            </a:solidFill>
            <a:prstDash val="solid"/>
            <a:round/>
            <a:headEnd len="sm" w="sm" type="none"/>
            <a:tailEnd len="sm" w="sm" type="none"/>
          </a:ln>
        </p:spPr>
        <p:txBody>
          <a:bodyPr anchorCtr="0" anchor="t" bIns="142225" lIns="142225" spcFirstLastPara="1" rIns="142225" wrap="square" tIns="731500">
            <a:noAutofit/>
          </a:bodyPr>
          <a:lstStyle/>
          <a:p>
            <a:pPr indent="0" lvl="0" marL="0" rtl="0" algn="l">
              <a:lnSpc>
                <a:spcPct val="115000"/>
              </a:lnSpc>
              <a:spcBef>
                <a:spcPts val="0"/>
              </a:spcBef>
              <a:spcAft>
                <a:spcPts val="0"/>
              </a:spcAft>
              <a:buNone/>
            </a:pPr>
            <a:r>
              <a:rPr lang="en" sz="1300">
                <a:solidFill>
                  <a:schemeClr val="lt2"/>
                </a:solidFill>
                <a:latin typeface="Poppins Medium"/>
                <a:ea typeface="Poppins Medium"/>
                <a:cs typeface="Poppins Medium"/>
                <a:sym typeface="Poppins Medium"/>
              </a:rPr>
              <a:t>Credit-Saving Fix</a:t>
            </a:r>
            <a:endParaRPr sz="1300">
              <a:solidFill>
                <a:schemeClr val="lt2"/>
              </a:solidFill>
              <a:latin typeface="Poppins Medium"/>
              <a:ea typeface="Poppins Medium"/>
              <a:cs typeface="Poppins Medium"/>
              <a:sym typeface="Poppins Medium"/>
            </a:endParaRPr>
          </a:p>
          <a:p>
            <a:pPr indent="0" lvl="0" marL="0" rtl="0" algn="l">
              <a:lnSpc>
                <a:spcPct val="115000"/>
              </a:lnSpc>
              <a:spcBef>
                <a:spcPts val="1000"/>
              </a:spcBef>
              <a:spcAft>
                <a:spcPts val="0"/>
              </a:spcAft>
              <a:buNone/>
            </a:pPr>
            <a:r>
              <a:rPr b="1" lang="en" sz="1200">
                <a:solidFill>
                  <a:schemeClr val="lt1"/>
                </a:solidFill>
                <a:latin typeface="Lato"/>
                <a:ea typeface="Lato"/>
                <a:cs typeface="Lato"/>
                <a:sym typeface="Lato"/>
              </a:rPr>
              <a:t>Symptom: The "Dead Button" or the "Endless Spinner."</a:t>
            </a:r>
            <a:endParaRPr b="1" sz="1200">
              <a:solidFill>
                <a:schemeClr val="lt1"/>
              </a:solidFill>
              <a:latin typeface="Lato"/>
              <a:ea typeface="Lato"/>
              <a:cs typeface="Lato"/>
              <a:sym typeface="Lato"/>
            </a:endParaRPr>
          </a:p>
          <a:p>
            <a:pPr indent="-190500" lvl="0" marL="279400" rtl="0" algn="l">
              <a:lnSpc>
                <a:spcPct val="115000"/>
              </a:lnSpc>
              <a:spcBef>
                <a:spcPts val="1000"/>
              </a:spcBef>
              <a:spcAft>
                <a:spcPts val="0"/>
              </a:spcAft>
              <a:buClr>
                <a:schemeClr val="accent4"/>
              </a:buClr>
              <a:buSzPts val="1200"/>
              <a:buFont typeface="Lato"/>
              <a:buChar char="→"/>
            </a:pPr>
            <a:r>
              <a:rPr b="1" lang="en" sz="1200">
                <a:solidFill>
                  <a:schemeClr val="lt1"/>
                </a:solidFill>
                <a:latin typeface="Lato"/>
                <a:ea typeface="Lato"/>
                <a:cs typeface="Lato"/>
                <a:sym typeface="Lato"/>
              </a:rPr>
              <a:t>Diagnosis: </a:t>
            </a:r>
            <a:r>
              <a:rPr lang="en" sz="1200">
                <a:solidFill>
                  <a:schemeClr val="lt1"/>
                </a:solidFill>
                <a:latin typeface="Lato"/>
                <a:ea typeface="Lato"/>
                <a:cs typeface="Lato"/>
                <a:sym typeface="Lato"/>
              </a:rPr>
              <a:t>This is a Critical Logic Error. The API call itself is broken, the onClick is missing, or the response is not being handled.</a:t>
            </a:r>
            <a:endParaRPr b="1" sz="1200">
              <a:solidFill>
                <a:schemeClr val="lt1"/>
              </a:solidFill>
              <a:latin typeface="Lato"/>
              <a:ea typeface="Lato"/>
              <a:cs typeface="Lato"/>
              <a:sym typeface="Lato"/>
            </a:endParaRPr>
          </a:p>
          <a:p>
            <a:pPr indent="-190500" lvl="0" marL="279400" rtl="0" algn="l">
              <a:lnSpc>
                <a:spcPct val="115000"/>
              </a:lnSpc>
              <a:spcBef>
                <a:spcPts val="1000"/>
              </a:spcBef>
              <a:spcAft>
                <a:spcPts val="0"/>
              </a:spcAft>
              <a:buClr>
                <a:schemeClr val="accent4"/>
              </a:buClr>
              <a:buSzPts val="1200"/>
              <a:buFont typeface="Lato"/>
              <a:buChar char="→"/>
            </a:pPr>
            <a:r>
              <a:rPr b="1" lang="en" sz="1200">
                <a:solidFill>
                  <a:schemeClr val="lt1"/>
                </a:solidFill>
                <a:latin typeface="Lato"/>
                <a:ea typeface="Lato"/>
                <a:cs typeface="Lato"/>
                <a:sym typeface="Lato"/>
              </a:rPr>
              <a:t>Action: </a:t>
            </a:r>
            <a:r>
              <a:rPr lang="en" sz="1200">
                <a:solidFill>
                  <a:schemeClr val="lt1"/>
                </a:solidFill>
                <a:latin typeface="Lato"/>
                <a:ea typeface="Lato"/>
                <a:cs typeface="Lato"/>
                <a:sym typeface="Lato"/>
              </a:rPr>
              <a:t>Re-prompting the whole component is the a credit trap. It's faster and cheaper to escalate to the "AI Sandwich" to fix the core function directly.</a:t>
            </a:r>
            <a:endParaRPr sz="1200">
              <a:solidFill>
                <a:schemeClr val="lt1"/>
              </a:solidFill>
              <a:latin typeface="Lato"/>
              <a:ea typeface="Lato"/>
              <a:cs typeface="Lato"/>
              <a:sym typeface="Lato"/>
            </a:endParaRPr>
          </a:p>
        </p:txBody>
      </p:sp>
      <p:sp>
        <p:nvSpPr>
          <p:cNvPr id="3109" name="Google Shape;3109;p623"/>
          <p:cNvSpPr/>
          <p:nvPr/>
        </p:nvSpPr>
        <p:spPr>
          <a:xfrm>
            <a:off x="436025" y="1187775"/>
            <a:ext cx="4016700" cy="4019400"/>
          </a:xfrm>
          <a:prstGeom prst="roundRect">
            <a:avLst>
              <a:gd fmla="val 10586" name="adj"/>
            </a:avLst>
          </a:prstGeom>
          <a:solidFill>
            <a:srgbClr val="1A2B6B">
              <a:alpha val="64560"/>
            </a:srgbClr>
          </a:solidFill>
          <a:ln cap="flat" cmpd="sng" w="14825">
            <a:solidFill>
              <a:schemeClr val="lt2"/>
            </a:solidFill>
            <a:prstDash val="solid"/>
            <a:round/>
            <a:headEnd len="sm" w="sm" type="none"/>
            <a:tailEnd len="sm" w="sm" type="none"/>
          </a:ln>
        </p:spPr>
        <p:txBody>
          <a:bodyPr anchorCtr="0" anchor="t" bIns="142225" lIns="142225" spcFirstLastPara="1" rIns="142225" wrap="square" tIns="731500">
            <a:noAutofit/>
          </a:bodyPr>
          <a:lstStyle/>
          <a:p>
            <a:pPr indent="0" lvl="0" marL="0" rtl="0" algn="l">
              <a:lnSpc>
                <a:spcPct val="115000"/>
              </a:lnSpc>
              <a:spcBef>
                <a:spcPts val="0"/>
              </a:spcBef>
              <a:spcAft>
                <a:spcPts val="0"/>
              </a:spcAft>
              <a:buNone/>
            </a:pPr>
            <a:r>
              <a:rPr lang="en" sz="1300">
                <a:solidFill>
                  <a:schemeClr val="lt2"/>
                </a:solidFill>
                <a:latin typeface="Poppins Medium"/>
                <a:ea typeface="Poppins Medium"/>
                <a:cs typeface="Poppins Medium"/>
                <a:sym typeface="Poppins Medium"/>
              </a:rPr>
              <a:t>Low-Cost Fix</a:t>
            </a:r>
            <a:endParaRPr sz="13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0"/>
              </a:spcAft>
              <a:buNone/>
            </a:pPr>
            <a:r>
              <a:rPr b="1" lang="en" sz="1200">
                <a:solidFill>
                  <a:schemeClr val="lt1"/>
                </a:solidFill>
                <a:latin typeface="Lato"/>
                <a:ea typeface="Lato"/>
                <a:cs typeface="Lato"/>
                <a:sym typeface="Lato"/>
              </a:rPr>
              <a:t>Symptom: The "Jumbled Data" Display (e.g., [object Object]).</a:t>
            </a:r>
            <a:endParaRPr b="1" sz="1200">
              <a:solidFill>
                <a:schemeClr val="lt1"/>
              </a:solidFill>
              <a:latin typeface="Lato"/>
              <a:ea typeface="Lato"/>
              <a:cs typeface="Lato"/>
              <a:sym typeface="Lato"/>
            </a:endParaRPr>
          </a:p>
          <a:p>
            <a:pPr indent="-190500" lvl="0" marL="279400" marR="0" rtl="0" algn="l">
              <a:lnSpc>
                <a:spcPct val="115000"/>
              </a:lnSpc>
              <a:spcBef>
                <a:spcPts val="1000"/>
              </a:spcBef>
              <a:spcAft>
                <a:spcPts val="0"/>
              </a:spcAft>
              <a:buClr>
                <a:srgbClr val="60A5FA"/>
              </a:buClr>
              <a:buSzPts val="1200"/>
              <a:buFont typeface="Lato"/>
              <a:buChar char="→"/>
            </a:pPr>
            <a:r>
              <a:rPr b="1" lang="en" sz="1200">
                <a:solidFill>
                  <a:schemeClr val="lt1"/>
                </a:solidFill>
                <a:latin typeface="Lato"/>
                <a:ea typeface="Lato"/>
                <a:cs typeface="Lato"/>
                <a:sym typeface="Lato"/>
              </a:rPr>
              <a:t>Diagnosis:</a:t>
            </a:r>
            <a:r>
              <a:rPr lang="en" sz="1200">
                <a:solidFill>
                  <a:schemeClr val="lt1"/>
                </a:solidFill>
                <a:latin typeface="Lato"/>
                <a:ea typeface="Lato"/>
                <a:cs typeface="Lato"/>
                <a:sym typeface="Lato"/>
              </a:rPr>
              <a:t> This is a display error. The API call worked, but the AI failed to parse the JSON response correctly.</a:t>
            </a:r>
            <a:endParaRPr sz="1200">
              <a:solidFill>
                <a:schemeClr val="lt1"/>
              </a:solidFill>
              <a:latin typeface="Lato"/>
              <a:ea typeface="Lato"/>
              <a:cs typeface="Lato"/>
              <a:sym typeface="Lato"/>
            </a:endParaRPr>
          </a:p>
          <a:p>
            <a:pPr indent="-190500" lvl="0" marL="279400" marR="0" rtl="0" algn="l">
              <a:lnSpc>
                <a:spcPct val="115000"/>
              </a:lnSpc>
              <a:spcBef>
                <a:spcPts val="1000"/>
              </a:spcBef>
              <a:spcAft>
                <a:spcPts val="0"/>
              </a:spcAft>
              <a:buClr>
                <a:srgbClr val="60A5FA"/>
              </a:buClr>
              <a:buSzPts val="1200"/>
              <a:buFont typeface="Lato"/>
              <a:buChar char="→"/>
            </a:pPr>
            <a:r>
              <a:rPr b="1" lang="en" sz="1200">
                <a:solidFill>
                  <a:schemeClr val="lt1"/>
                </a:solidFill>
                <a:latin typeface="Lato"/>
                <a:ea typeface="Lato"/>
                <a:cs typeface="Lato"/>
                <a:sym typeface="Lato"/>
              </a:rPr>
              <a:t>Action:</a:t>
            </a:r>
            <a:r>
              <a:rPr lang="en" sz="1200">
                <a:solidFill>
                  <a:schemeClr val="lt1"/>
                </a:solidFill>
                <a:latin typeface="Lato"/>
                <a:ea typeface="Lato"/>
                <a:cs typeface="Lato"/>
                <a:sym typeface="Lato"/>
              </a:rPr>
              <a:t> Use a small, "Chat Mode" prompt to fix the UI. This is a low-cost, surgical fix.</a:t>
            </a:r>
            <a:endParaRPr sz="1200">
              <a:solidFill>
                <a:schemeClr val="lt1"/>
              </a:solidFill>
              <a:latin typeface="Lato"/>
              <a:ea typeface="Lato"/>
              <a:cs typeface="Lato"/>
              <a:sym typeface="Lato"/>
            </a:endParaRPr>
          </a:p>
          <a:p>
            <a:pPr indent="0" lvl="0" marL="0" marR="0" rtl="0" algn="l">
              <a:lnSpc>
                <a:spcPct val="115000"/>
              </a:lnSpc>
              <a:spcBef>
                <a:spcPts val="1000"/>
              </a:spcBef>
              <a:spcAft>
                <a:spcPts val="0"/>
              </a:spcAft>
              <a:buNone/>
            </a:pPr>
            <a:r>
              <a:rPr lang="en" sz="1200">
                <a:solidFill>
                  <a:schemeClr val="lt1"/>
                </a:solidFill>
                <a:latin typeface="Lato"/>
                <a:ea typeface="Lato"/>
                <a:cs typeface="Lato"/>
                <a:sym typeface="Lato"/>
              </a:rPr>
              <a:t>"</a:t>
            </a:r>
            <a:r>
              <a:rPr lang="en" sz="1200">
                <a:solidFill>
                  <a:schemeClr val="lt1"/>
                </a:solidFill>
                <a:latin typeface="IBM Plex Mono"/>
                <a:ea typeface="IBM Plex Mono"/>
                <a:cs typeface="IBM Plex Mono"/>
                <a:sym typeface="IBM Plex Mono"/>
              </a:rPr>
              <a:t>You are displaying [object Object]. Parse the JSON response and display the 'dailyFocus' field."</a:t>
            </a:r>
            <a:endParaRPr sz="1200">
              <a:solidFill>
                <a:schemeClr val="lt1"/>
              </a:solidFill>
              <a:latin typeface="IBM Plex Mono"/>
              <a:ea typeface="IBM Plex Mono"/>
              <a:cs typeface="IBM Plex Mono"/>
              <a:sym typeface="IBM Plex Mono"/>
            </a:endParaRPr>
          </a:p>
        </p:txBody>
      </p:sp>
      <p:sp>
        <p:nvSpPr>
          <p:cNvPr id="3110" name="Google Shape;3110;p623"/>
          <p:cNvSpPr txBox="1"/>
          <p:nvPr>
            <p:ph type="title"/>
          </p:nvPr>
        </p:nvSpPr>
        <p:spPr>
          <a:xfrm>
            <a:off x="4849969" y="1187779"/>
            <a:ext cx="3657000" cy="887400"/>
          </a:xfrm>
          <a:prstGeom prst="rect">
            <a:avLst/>
          </a:prstGeom>
        </p:spPr>
        <p:txBody>
          <a:bodyPr anchorCtr="0" anchor="ctr" bIns="71100" lIns="142225" spcFirstLastPara="1" rIns="71100" wrap="square" tIns="71100">
            <a:noAutofit/>
          </a:bodyPr>
          <a:lstStyle/>
          <a:p>
            <a:pPr indent="0" lvl="0" marL="0" rtl="0" algn="l">
              <a:spcBef>
                <a:spcPts val="0"/>
              </a:spcBef>
              <a:spcAft>
                <a:spcPts val="0"/>
              </a:spcAft>
              <a:buNone/>
            </a:pPr>
            <a:r>
              <a:rPr lang="en" sz="1900">
                <a:solidFill>
                  <a:schemeClr val="lt1"/>
                </a:solidFill>
              </a:rPr>
              <a:t>When to Fix the Code</a:t>
            </a:r>
            <a:endParaRPr sz="1900">
              <a:solidFill>
                <a:schemeClr val="lt1"/>
              </a:solidFill>
            </a:endParaRPr>
          </a:p>
        </p:txBody>
      </p:sp>
      <p:sp>
        <p:nvSpPr>
          <p:cNvPr id="3111" name="Google Shape;3111;p623"/>
          <p:cNvSpPr txBox="1"/>
          <p:nvPr>
            <p:ph type="title"/>
          </p:nvPr>
        </p:nvSpPr>
        <p:spPr>
          <a:xfrm>
            <a:off x="615919" y="1187779"/>
            <a:ext cx="3657000" cy="887400"/>
          </a:xfrm>
          <a:prstGeom prst="rect">
            <a:avLst/>
          </a:prstGeom>
        </p:spPr>
        <p:txBody>
          <a:bodyPr anchorCtr="0" anchor="ctr" bIns="71100" lIns="142225" spcFirstLastPara="1" rIns="71100" wrap="square" tIns="71100">
            <a:noAutofit/>
          </a:bodyPr>
          <a:lstStyle/>
          <a:p>
            <a:pPr indent="0" lvl="0" marL="0" rtl="0" algn="l">
              <a:spcBef>
                <a:spcPts val="0"/>
              </a:spcBef>
              <a:spcAft>
                <a:spcPts val="0"/>
              </a:spcAft>
              <a:buNone/>
            </a:pPr>
            <a:r>
              <a:rPr lang="en" sz="1900">
                <a:solidFill>
                  <a:schemeClr val="lt1"/>
                </a:solidFill>
              </a:rPr>
              <a:t>When to Re-Prompt</a:t>
            </a:r>
            <a:endParaRPr sz="1900">
              <a:solidFill>
                <a:schemeClr val="lt1"/>
              </a:solidFill>
            </a:endParaRPr>
          </a:p>
        </p:txBody>
      </p:sp>
      <p:sp>
        <p:nvSpPr>
          <p:cNvPr id="3112" name="Google Shape;3112;p623"/>
          <p:cNvSpPr txBox="1"/>
          <p:nvPr>
            <p:ph type="title"/>
          </p:nvPr>
        </p:nvSpPr>
        <p:spPr>
          <a:xfrm>
            <a:off x="457200" y="457206"/>
            <a:ext cx="81153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000">
                <a:solidFill>
                  <a:schemeClr val="lt1"/>
                </a:solidFill>
              </a:rPr>
              <a:t>API Triage Decisions</a:t>
            </a:r>
            <a:endParaRPr sz="3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624"/>
          <p:cNvSpPr/>
          <p:nvPr/>
        </p:nvSpPr>
        <p:spPr>
          <a:xfrm>
            <a:off x="0" y="0"/>
            <a:ext cx="9144000" cy="5715000"/>
          </a:xfrm>
          <a:prstGeom prst="roundRect">
            <a:avLst>
              <a:gd fmla="val 0" name="adj"/>
            </a:avLst>
          </a:prstGeom>
          <a:gradFill>
            <a:gsLst>
              <a:gs pos="0">
                <a:srgbClr val="2740A0"/>
              </a:gs>
              <a:gs pos="35000">
                <a:srgbClr val="000000"/>
              </a:gs>
              <a:gs pos="100000">
                <a:srgbClr val="101834"/>
              </a:gs>
            </a:gsLst>
            <a:lin ang="8100019" scaled="0"/>
          </a:gradFill>
          <a:ln>
            <a:noFill/>
          </a:ln>
        </p:spPr>
        <p:txBody>
          <a:bodyPr anchorCtr="0" anchor="ctr" bIns="108775" lIns="108775" spcFirstLastPara="1" rIns="108775" wrap="square" tIns="108775">
            <a:noAutofit/>
          </a:bodyPr>
          <a:lstStyle/>
          <a:p>
            <a:pPr indent="0" lvl="0" marL="0" marR="0" rtl="0" algn="l">
              <a:spcBef>
                <a:spcPts val="0"/>
              </a:spcBef>
              <a:spcAft>
                <a:spcPts val="0"/>
              </a:spcAft>
              <a:buNone/>
            </a:pPr>
            <a:r>
              <a:t/>
            </a:r>
            <a:endParaRPr b="0" i="0" sz="1700" u="none" cap="none" strike="noStrike">
              <a:solidFill>
                <a:srgbClr val="000000"/>
              </a:solidFill>
              <a:latin typeface="Lato"/>
              <a:ea typeface="Lato"/>
              <a:cs typeface="Lato"/>
              <a:sym typeface="Lato"/>
            </a:endParaRPr>
          </a:p>
        </p:txBody>
      </p:sp>
      <p:sp>
        <p:nvSpPr>
          <p:cNvPr id="3118" name="Google Shape;3118;p624"/>
          <p:cNvSpPr txBox="1"/>
          <p:nvPr>
            <p:ph idx="4294967295" type="subTitle"/>
          </p:nvPr>
        </p:nvSpPr>
        <p:spPr>
          <a:xfrm>
            <a:off x="457200" y="468313"/>
            <a:ext cx="8229600" cy="246300"/>
          </a:xfrm>
          <a:prstGeom prst="rect">
            <a:avLst/>
          </a:prstGeom>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600">
                <a:solidFill>
                  <a:srgbClr val="60A5FA"/>
                </a:solidFill>
                <a:latin typeface="Poppins SemiBold"/>
                <a:ea typeface="Poppins SemiBold"/>
                <a:cs typeface="Poppins SemiBold"/>
                <a:sym typeface="Poppins SemiBold"/>
              </a:rPr>
              <a:t>API Costs</a:t>
            </a:r>
            <a:endParaRPr sz="1600">
              <a:solidFill>
                <a:srgbClr val="60A5FA"/>
              </a:solidFill>
              <a:latin typeface="Poppins SemiBold"/>
              <a:ea typeface="Poppins SemiBold"/>
              <a:cs typeface="Poppins SemiBold"/>
              <a:sym typeface="Poppins SemiBold"/>
            </a:endParaRPr>
          </a:p>
        </p:txBody>
      </p:sp>
      <p:sp>
        <p:nvSpPr>
          <p:cNvPr id="3119" name="Google Shape;3119;p624"/>
          <p:cNvSpPr txBox="1"/>
          <p:nvPr>
            <p:ph idx="4" type="title"/>
          </p:nvPr>
        </p:nvSpPr>
        <p:spPr>
          <a:xfrm>
            <a:off x="457200" y="1418354"/>
            <a:ext cx="41148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solidFill>
                  <a:srgbClr val="DBEAFE"/>
                </a:solidFill>
              </a:rPr>
              <a:t>Eval Stubs</a:t>
            </a:r>
            <a:endParaRPr sz="1400">
              <a:solidFill>
                <a:srgbClr val="DBEAFE"/>
              </a:solidFill>
            </a:endParaRPr>
          </a:p>
        </p:txBody>
      </p:sp>
      <p:sp>
        <p:nvSpPr>
          <p:cNvPr id="3120" name="Google Shape;3120;p624"/>
          <p:cNvSpPr txBox="1"/>
          <p:nvPr>
            <p:ph idx="4294967295" type="title"/>
          </p:nvPr>
        </p:nvSpPr>
        <p:spPr>
          <a:xfrm>
            <a:off x="457200" y="775039"/>
            <a:ext cx="8229600" cy="443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600">
                <a:solidFill>
                  <a:schemeClr val="lt1"/>
                </a:solidFill>
              </a:rPr>
              <a:t>Advanced Cost and Credit Control</a:t>
            </a:r>
            <a:endParaRPr sz="3600">
              <a:solidFill>
                <a:schemeClr val="lt1"/>
              </a:solidFill>
            </a:endParaRPr>
          </a:p>
        </p:txBody>
      </p:sp>
      <p:sp>
        <p:nvSpPr>
          <p:cNvPr id="3121" name="Google Shape;3121;p624"/>
          <p:cNvSpPr txBox="1"/>
          <p:nvPr>
            <p:ph idx="1" type="body"/>
          </p:nvPr>
        </p:nvSpPr>
        <p:spPr>
          <a:xfrm>
            <a:off x="457200" y="1863025"/>
            <a:ext cx="4114800" cy="1400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rPr>
              <a:t>An "Eval Stub" (or "Mock API") is a placeholder function that mimics a real API call. It returns instant, fake, pre-written data</a:t>
            </a:r>
            <a:r>
              <a:rPr lang="en" sz="1200">
                <a:solidFill>
                  <a:schemeClr val="lt1"/>
                </a:solidFill>
              </a:rPr>
              <a:t> (e.g., {"temp": 72}) </a:t>
            </a:r>
            <a:r>
              <a:rPr lang="en" sz="1200">
                <a:solidFill>
                  <a:schemeClr val="lt1"/>
                </a:solidFill>
              </a:rPr>
              <a:t>instead of calling a real, expensive service.</a:t>
            </a:r>
            <a:endParaRPr sz="1200">
              <a:solidFill>
                <a:schemeClr val="lt1"/>
              </a:solidFill>
            </a:endParaRPr>
          </a:p>
          <a:p>
            <a:pPr indent="0" lvl="0" marL="0" rtl="0" algn="l">
              <a:spcBef>
                <a:spcPts val="1200"/>
              </a:spcBef>
              <a:spcAft>
                <a:spcPts val="1200"/>
              </a:spcAft>
              <a:buNone/>
            </a:pPr>
            <a:r>
              <a:rPr lang="en" sz="1200">
                <a:solidFill>
                  <a:schemeClr val="lt1"/>
                </a:solidFill>
              </a:rPr>
              <a:t>🚀  This costs $0 in API credits and lets you perfect your UI (like loading states and button colors) before you waste money on a live key.</a:t>
            </a:r>
            <a:endParaRPr sz="1200">
              <a:solidFill>
                <a:schemeClr val="lt1"/>
              </a:solidFill>
            </a:endParaRPr>
          </a:p>
        </p:txBody>
      </p:sp>
      <p:sp>
        <p:nvSpPr>
          <p:cNvPr id="3122" name="Google Shape;3122;p624"/>
          <p:cNvSpPr txBox="1"/>
          <p:nvPr>
            <p:ph idx="2" type="body"/>
          </p:nvPr>
        </p:nvSpPr>
        <p:spPr>
          <a:xfrm>
            <a:off x="457200" y="3866175"/>
            <a:ext cx="41148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200">
                <a:solidFill>
                  <a:schemeClr val="accent6"/>
                </a:solidFill>
              </a:rPr>
              <a:t>Prompt</a:t>
            </a:r>
            <a:r>
              <a:rPr lang="en" sz="1200">
                <a:solidFill>
                  <a:schemeClr val="accent6"/>
                </a:solidFill>
              </a:rPr>
              <a:t> your AI prototyping tool (like Lovable) to create it:</a:t>
            </a:r>
            <a:endParaRPr sz="1200">
              <a:solidFill>
                <a:schemeClr val="accent6"/>
              </a:solidFill>
            </a:endParaRPr>
          </a:p>
        </p:txBody>
      </p:sp>
      <p:sp>
        <p:nvSpPr>
          <p:cNvPr id="3123" name="Google Shape;3123;p624"/>
          <p:cNvSpPr txBox="1"/>
          <p:nvPr>
            <p:ph idx="4" type="title"/>
          </p:nvPr>
        </p:nvSpPr>
        <p:spPr>
          <a:xfrm>
            <a:off x="457200" y="3421567"/>
            <a:ext cx="4114800" cy="4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solidFill>
                  <a:srgbClr val="DBEAFE"/>
                </a:solidFill>
              </a:rPr>
              <a:t>⚙️ How to Run Stubs:</a:t>
            </a:r>
            <a:endParaRPr sz="1400">
              <a:solidFill>
                <a:srgbClr val="DBEAFE"/>
              </a:solidFill>
            </a:endParaRPr>
          </a:p>
        </p:txBody>
      </p:sp>
      <p:pic>
        <p:nvPicPr>
          <p:cNvPr id="3124" name="Google Shape;3124;p624"/>
          <p:cNvPicPr preferRelativeResize="0"/>
          <p:nvPr/>
        </p:nvPicPr>
        <p:blipFill rotWithShape="1">
          <a:blip r:embed="rId3">
            <a:alphaModFix/>
          </a:blip>
          <a:srcRect b="4141" l="1584" r="0" t="1528"/>
          <a:stretch/>
        </p:blipFill>
        <p:spPr>
          <a:xfrm>
            <a:off x="5051750" y="1639750"/>
            <a:ext cx="3635100" cy="3726900"/>
          </a:xfrm>
          <a:prstGeom prst="roundRect">
            <a:avLst>
              <a:gd fmla="val 5832" name="adj"/>
            </a:avLst>
          </a:prstGeom>
          <a:noFill/>
          <a:ln cap="flat" cmpd="sng" w="19050">
            <a:solidFill>
              <a:srgbClr val="FFFFFF"/>
            </a:solidFill>
            <a:prstDash val="solid"/>
            <a:round/>
            <a:headEnd len="sm" w="sm" type="none"/>
            <a:tailEnd len="sm" w="sm" type="none"/>
          </a:ln>
          <a:effectLst>
            <a:outerShdw blurRad="57150" rotWithShape="0" algn="bl" dir="5400000" dist="19050">
              <a:schemeClr val="accent4">
                <a:alpha val="50000"/>
              </a:schemeClr>
            </a:outerShdw>
          </a:effectLst>
        </p:spPr>
      </p:pic>
      <p:sp>
        <p:nvSpPr>
          <p:cNvPr id="3125" name="Google Shape;3125;p624"/>
          <p:cNvSpPr/>
          <p:nvPr/>
        </p:nvSpPr>
        <p:spPr>
          <a:xfrm>
            <a:off x="457199" y="4201275"/>
            <a:ext cx="4114800" cy="1187400"/>
          </a:xfrm>
          <a:prstGeom prst="roundRect">
            <a:avLst>
              <a:gd fmla="val 9220" name="adj"/>
            </a:avLst>
          </a:prstGeom>
          <a:solidFill>
            <a:srgbClr val="737373"/>
          </a:solidFill>
          <a:ln cap="flat" cmpd="sng" w="7400">
            <a:solidFill>
              <a:srgbClr val="737373"/>
            </a:solidFill>
            <a:prstDash val="solid"/>
            <a:round/>
            <a:headEnd len="sm" w="sm" type="none"/>
            <a:tailEnd len="sm" w="sm" type="none"/>
          </a:ln>
        </p:spPr>
        <p:txBody>
          <a:bodyPr anchorCtr="0" anchor="ctr" bIns="94800" lIns="94800" spcFirstLastPara="1" rIns="189650" wrap="square" tIns="94800">
            <a:noAutofit/>
          </a:bodyPr>
          <a:lstStyle/>
          <a:p>
            <a:pPr indent="12700" lvl="0" marL="25400" marR="0" rtl="0" algn="l">
              <a:lnSpc>
                <a:spcPct val="115000"/>
              </a:lnSpc>
              <a:spcBef>
                <a:spcPts val="0"/>
              </a:spcBef>
              <a:spcAft>
                <a:spcPts val="0"/>
              </a:spcAft>
              <a:buClr>
                <a:srgbClr val="000000"/>
              </a:buClr>
              <a:buSzPts val="1100"/>
              <a:buFont typeface="Poppins SemiBold"/>
              <a:buNone/>
            </a:pPr>
            <a:r>
              <a:rPr lang="en" sz="900">
                <a:solidFill>
                  <a:srgbClr val="FFFFFF"/>
                </a:solidFill>
                <a:latin typeface="IBM Plex Mono"/>
                <a:ea typeface="IBM Plex Mono"/>
                <a:cs typeface="IBM Plex Mono"/>
                <a:sym typeface="IBM Plex Mono"/>
              </a:rPr>
              <a:t>Create a function that simulates a call to the OpenAI API for a workout plan. Make it wait 1 second and then return a hardcoded JSON object with 3 exercises and a motivational tip.</a:t>
            </a:r>
            <a:endParaRPr sz="1000">
              <a:solidFill>
                <a:srgbClr val="FFFFFF"/>
              </a:solidFill>
              <a:latin typeface="IBM Plex Mono"/>
              <a:ea typeface="IBM Plex Mono"/>
              <a:cs typeface="IBM Plex Mono"/>
              <a:sym typeface="IBM Plex Mono"/>
            </a:endParaRPr>
          </a:p>
        </p:txBody>
      </p:sp>
      <p:cxnSp>
        <p:nvCxnSpPr>
          <p:cNvPr id="3126" name="Google Shape;3126;p624"/>
          <p:cNvCxnSpPr/>
          <p:nvPr/>
        </p:nvCxnSpPr>
        <p:spPr>
          <a:xfrm>
            <a:off x="4581650" y="4794975"/>
            <a:ext cx="470100" cy="0"/>
          </a:xfrm>
          <a:prstGeom prst="straightConnector1">
            <a:avLst/>
          </a:prstGeom>
          <a:noFill/>
          <a:ln cap="flat" cmpd="sng" w="19050">
            <a:solidFill>
              <a:srgbClr val="FFFFFF"/>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3130" name="Shape 3130"/>
        <p:cNvGrpSpPr/>
        <p:nvPr/>
      </p:nvGrpSpPr>
      <p:grpSpPr>
        <a:xfrm>
          <a:off x="0" y="0"/>
          <a:ext cx="0" cy="0"/>
          <a:chOff x="0" y="0"/>
          <a:chExt cx="0" cy="0"/>
        </a:xfrm>
      </p:grpSpPr>
      <p:sp>
        <p:nvSpPr>
          <p:cNvPr id="3131" name="Google Shape;3131;p625"/>
          <p:cNvSpPr txBox="1"/>
          <p:nvPr>
            <p:ph type="title"/>
          </p:nvPr>
        </p:nvSpPr>
        <p:spPr>
          <a:xfrm>
            <a:off x="457200" y="3776229"/>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The Secure Prototyping Advantage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6" name="Shape 3136"/>
        <p:cNvGrpSpPr/>
        <p:nvPr/>
      </p:nvGrpSpPr>
      <p:grpSpPr>
        <a:xfrm>
          <a:off x="0" y="0"/>
          <a:ext cx="0" cy="0"/>
          <a:chOff x="0" y="0"/>
          <a:chExt cx="0" cy="0"/>
        </a:xfrm>
      </p:grpSpPr>
      <p:cxnSp>
        <p:nvCxnSpPr>
          <p:cNvPr id="3137" name="Google Shape;3137;p626"/>
          <p:cNvCxnSpPr/>
          <p:nvPr/>
        </p:nvCxnSpPr>
        <p:spPr>
          <a:xfrm>
            <a:off x="-48225" y="2250800"/>
            <a:ext cx="9187500" cy="0"/>
          </a:xfrm>
          <a:prstGeom prst="straightConnector1">
            <a:avLst/>
          </a:prstGeom>
          <a:noFill/>
          <a:ln cap="flat" cmpd="sng" w="19050">
            <a:solidFill>
              <a:schemeClr val="lt1"/>
            </a:solidFill>
            <a:prstDash val="dot"/>
            <a:round/>
            <a:headEnd len="med" w="med" type="none"/>
            <a:tailEnd len="med" w="med" type="none"/>
          </a:ln>
        </p:spPr>
      </p:cxnSp>
      <p:sp>
        <p:nvSpPr>
          <p:cNvPr id="3138" name="Google Shape;3138;p626"/>
          <p:cNvSpPr/>
          <p:nvPr/>
        </p:nvSpPr>
        <p:spPr>
          <a:xfrm>
            <a:off x="6051508" y="3234850"/>
            <a:ext cx="2635200" cy="2041800"/>
          </a:xfrm>
          <a:prstGeom prst="roundRect">
            <a:avLst>
              <a:gd fmla="val 595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9" name="Google Shape;3139;p626"/>
          <p:cNvSpPr/>
          <p:nvPr/>
        </p:nvSpPr>
        <p:spPr>
          <a:xfrm>
            <a:off x="6051508" y="2704625"/>
            <a:ext cx="2635200" cy="3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0" name="Google Shape;3140;p626"/>
          <p:cNvSpPr txBox="1"/>
          <p:nvPr>
            <p:ph idx="8" type="title"/>
          </p:nvPr>
        </p:nvSpPr>
        <p:spPr>
          <a:xfrm>
            <a:off x="455350" y="356875"/>
            <a:ext cx="6151800" cy="5388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rPr>
              <a:t>Protecting Data in Prompts</a:t>
            </a:r>
            <a:endParaRPr sz="3500">
              <a:solidFill>
                <a:schemeClr val="lt1"/>
              </a:solidFill>
            </a:endParaRPr>
          </a:p>
        </p:txBody>
      </p:sp>
      <p:sp>
        <p:nvSpPr>
          <p:cNvPr id="3141" name="Google Shape;3141;p626"/>
          <p:cNvSpPr txBox="1"/>
          <p:nvPr/>
        </p:nvSpPr>
        <p:spPr>
          <a:xfrm>
            <a:off x="455350" y="1073750"/>
            <a:ext cx="4741200" cy="49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lang="en">
                <a:solidFill>
                  <a:srgbClr val="FFFFFF"/>
                </a:solidFill>
                <a:latin typeface="Lato"/>
                <a:ea typeface="Lato"/>
                <a:cs typeface="Lato"/>
                <a:sym typeface="Lato"/>
              </a:rPr>
              <a:t>API security is more than just protecting your keys; it is about </a:t>
            </a:r>
            <a:r>
              <a:rPr b="1" lang="en">
                <a:solidFill>
                  <a:srgbClr val="FFFFFF"/>
                </a:solidFill>
                <a:latin typeface="Lato"/>
                <a:ea typeface="Lato"/>
                <a:cs typeface="Lato"/>
                <a:sym typeface="Lato"/>
              </a:rPr>
              <a:t>protecting the data you send. </a:t>
            </a:r>
            <a:r>
              <a:rPr lang="en">
                <a:solidFill>
                  <a:srgbClr val="FFFFFF"/>
                </a:solidFill>
                <a:latin typeface="Lato"/>
                <a:ea typeface="Lato"/>
                <a:cs typeface="Lato"/>
                <a:sym typeface="Lato"/>
              </a:rPr>
              <a:t>Passing raw, sensitive user data in a prompt is a critical compliance and privacy risk.</a:t>
            </a:r>
            <a:endParaRPr>
              <a:solidFill>
                <a:srgbClr val="FFFFFF"/>
              </a:solidFill>
              <a:latin typeface="Lato"/>
              <a:ea typeface="Lato"/>
              <a:cs typeface="Lato"/>
              <a:sym typeface="Lato"/>
            </a:endParaRPr>
          </a:p>
        </p:txBody>
      </p:sp>
      <p:sp>
        <p:nvSpPr>
          <p:cNvPr id="3142" name="Google Shape;3142;p626"/>
          <p:cNvSpPr txBox="1"/>
          <p:nvPr/>
        </p:nvSpPr>
        <p:spPr>
          <a:xfrm>
            <a:off x="6384122" y="2801675"/>
            <a:ext cx="2107500" cy="193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
                <a:solidFill>
                  <a:schemeClr val="accent2"/>
                </a:solidFill>
                <a:latin typeface="Poppins Medium"/>
                <a:ea typeface="Poppins Medium"/>
                <a:cs typeface="Poppins Medium"/>
                <a:sym typeface="Poppins Medium"/>
              </a:rPr>
              <a:t>The Action Plan</a:t>
            </a:r>
            <a:endParaRPr>
              <a:solidFill>
                <a:schemeClr val="accent2"/>
              </a:solidFill>
              <a:latin typeface="Poppins Medium"/>
              <a:ea typeface="Poppins Medium"/>
              <a:cs typeface="Poppins Medium"/>
              <a:sym typeface="Poppins Medium"/>
            </a:endParaRPr>
          </a:p>
        </p:txBody>
      </p:sp>
      <p:sp>
        <p:nvSpPr>
          <p:cNvPr id="3143" name="Google Shape;3143;p626"/>
          <p:cNvSpPr txBox="1"/>
          <p:nvPr/>
        </p:nvSpPr>
        <p:spPr>
          <a:xfrm>
            <a:off x="6552625" y="3484600"/>
            <a:ext cx="1770300" cy="1662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Font typeface="Arial"/>
              <a:buNone/>
            </a:pPr>
            <a:r>
              <a:rPr b="1" lang="en" sz="1100">
                <a:solidFill>
                  <a:schemeClr val="lt2"/>
                </a:solidFill>
                <a:latin typeface="Lato"/>
                <a:ea typeface="Lato"/>
                <a:cs typeface="Lato"/>
                <a:sym typeface="Lato"/>
              </a:rPr>
              <a:t>Specify this in your Simplified PRD </a:t>
            </a:r>
            <a:r>
              <a:rPr lang="en" sz="1100">
                <a:solidFill>
                  <a:schemeClr val="lt2"/>
                </a:solidFill>
                <a:latin typeface="Lato"/>
                <a:ea typeface="Lato"/>
                <a:cs typeface="Lato"/>
                <a:sym typeface="Lato"/>
              </a:rPr>
              <a:t>with requirements like, "The system will process payments by receiving a secure token." Calling this out to stakeholders proves you are designing for compliance.</a:t>
            </a:r>
            <a:endParaRPr sz="1100">
              <a:solidFill>
                <a:schemeClr val="lt2"/>
              </a:solidFill>
              <a:latin typeface="Lato"/>
              <a:ea typeface="Lato"/>
              <a:cs typeface="Lato"/>
              <a:sym typeface="Lato"/>
            </a:endParaRPr>
          </a:p>
          <a:p>
            <a:pPr indent="0" lvl="0" marL="0" rtl="0" algn="ctr">
              <a:spcBef>
                <a:spcPts val="0"/>
              </a:spcBef>
              <a:spcAft>
                <a:spcPts val="0"/>
              </a:spcAft>
              <a:buClr>
                <a:srgbClr val="000000"/>
              </a:buClr>
              <a:buFont typeface="Arial"/>
              <a:buNone/>
            </a:pPr>
            <a:r>
              <a:t/>
            </a:r>
            <a:endParaRPr sz="900">
              <a:solidFill>
                <a:schemeClr val="lt2"/>
              </a:solidFill>
              <a:latin typeface="Lato"/>
              <a:ea typeface="Lato"/>
              <a:cs typeface="Lato"/>
              <a:sym typeface="Lato"/>
            </a:endParaRPr>
          </a:p>
        </p:txBody>
      </p:sp>
      <p:sp>
        <p:nvSpPr>
          <p:cNvPr id="3144" name="Google Shape;3144;p626"/>
          <p:cNvSpPr/>
          <p:nvPr/>
        </p:nvSpPr>
        <p:spPr>
          <a:xfrm>
            <a:off x="3253429" y="3234850"/>
            <a:ext cx="2635200" cy="2041800"/>
          </a:xfrm>
          <a:prstGeom prst="roundRect">
            <a:avLst>
              <a:gd fmla="val 595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5" name="Google Shape;3145;p626"/>
          <p:cNvSpPr/>
          <p:nvPr/>
        </p:nvSpPr>
        <p:spPr>
          <a:xfrm>
            <a:off x="3253429" y="2704625"/>
            <a:ext cx="2635200" cy="3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6" name="Google Shape;3146;p626"/>
          <p:cNvSpPr txBox="1"/>
          <p:nvPr/>
        </p:nvSpPr>
        <p:spPr>
          <a:xfrm>
            <a:off x="3586043" y="2801675"/>
            <a:ext cx="2107500" cy="193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
                <a:solidFill>
                  <a:schemeClr val="accent2"/>
                </a:solidFill>
                <a:latin typeface="Poppins Medium"/>
                <a:ea typeface="Poppins Medium"/>
                <a:cs typeface="Poppins Medium"/>
                <a:sym typeface="Poppins Medium"/>
              </a:rPr>
              <a:t>The Strategy</a:t>
            </a:r>
            <a:endParaRPr>
              <a:solidFill>
                <a:schemeClr val="accent2"/>
              </a:solidFill>
              <a:latin typeface="Poppins Medium"/>
              <a:ea typeface="Poppins Medium"/>
              <a:cs typeface="Poppins Medium"/>
              <a:sym typeface="Poppins Medium"/>
            </a:endParaRPr>
          </a:p>
        </p:txBody>
      </p:sp>
      <p:sp>
        <p:nvSpPr>
          <p:cNvPr id="3147" name="Google Shape;3147;p626"/>
          <p:cNvSpPr txBox="1"/>
          <p:nvPr/>
        </p:nvSpPr>
        <p:spPr>
          <a:xfrm>
            <a:off x="3843900" y="3713200"/>
            <a:ext cx="1591800" cy="1354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Font typeface="Arial"/>
              <a:buNone/>
            </a:pPr>
            <a:r>
              <a:rPr lang="en" sz="1100">
                <a:solidFill>
                  <a:schemeClr val="lt2"/>
                </a:solidFill>
                <a:latin typeface="Lato"/>
                <a:ea typeface="Lato"/>
                <a:cs typeface="Lato"/>
                <a:sym typeface="Lato"/>
              </a:rPr>
              <a:t>Tokenize sensitive data by replacing it with a non-sensitive, random string of characters, called a "token," before it's sent to the API.</a:t>
            </a:r>
            <a:endParaRPr sz="1100">
              <a:solidFill>
                <a:schemeClr val="lt2"/>
              </a:solidFill>
              <a:latin typeface="Lato"/>
              <a:ea typeface="Lato"/>
              <a:cs typeface="Lato"/>
              <a:sym typeface="Lato"/>
            </a:endParaRPr>
          </a:p>
          <a:p>
            <a:pPr indent="0" lvl="0" marL="0" rtl="0" algn="ctr">
              <a:spcBef>
                <a:spcPts val="0"/>
              </a:spcBef>
              <a:spcAft>
                <a:spcPts val="0"/>
              </a:spcAft>
              <a:buClr>
                <a:srgbClr val="000000"/>
              </a:buClr>
              <a:buFont typeface="Arial"/>
              <a:buNone/>
            </a:pPr>
            <a:r>
              <a:t/>
            </a:r>
            <a:endParaRPr sz="1100">
              <a:solidFill>
                <a:schemeClr val="lt2"/>
              </a:solidFill>
              <a:latin typeface="Lato"/>
              <a:ea typeface="Lato"/>
              <a:cs typeface="Lato"/>
              <a:sym typeface="Lato"/>
            </a:endParaRPr>
          </a:p>
          <a:p>
            <a:pPr indent="0" lvl="0" marL="0" rtl="0" algn="l">
              <a:spcBef>
                <a:spcPts val="0"/>
              </a:spcBef>
              <a:spcAft>
                <a:spcPts val="0"/>
              </a:spcAft>
              <a:buClr>
                <a:srgbClr val="000000"/>
              </a:buClr>
              <a:buFont typeface="Arial"/>
              <a:buNone/>
            </a:pPr>
            <a:r>
              <a:t/>
            </a:r>
            <a:endParaRPr b="1" sz="1100">
              <a:solidFill>
                <a:schemeClr val="lt2"/>
              </a:solidFill>
              <a:latin typeface="Lato"/>
              <a:ea typeface="Lato"/>
              <a:cs typeface="Lato"/>
              <a:sym typeface="Lato"/>
            </a:endParaRPr>
          </a:p>
        </p:txBody>
      </p:sp>
      <p:sp>
        <p:nvSpPr>
          <p:cNvPr id="3148" name="Google Shape;3148;p626"/>
          <p:cNvSpPr/>
          <p:nvPr/>
        </p:nvSpPr>
        <p:spPr>
          <a:xfrm>
            <a:off x="455350" y="3234850"/>
            <a:ext cx="2635200" cy="2041800"/>
          </a:xfrm>
          <a:prstGeom prst="roundRect">
            <a:avLst>
              <a:gd fmla="val 595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9" name="Google Shape;3149;p626"/>
          <p:cNvSpPr/>
          <p:nvPr/>
        </p:nvSpPr>
        <p:spPr>
          <a:xfrm>
            <a:off x="455350" y="2704625"/>
            <a:ext cx="2635200" cy="3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0" name="Google Shape;3150;p626"/>
          <p:cNvSpPr txBox="1"/>
          <p:nvPr/>
        </p:nvSpPr>
        <p:spPr>
          <a:xfrm>
            <a:off x="787964" y="2801675"/>
            <a:ext cx="2107500" cy="193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
                <a:solidFill>
                  <a:schemeClr val="accent2"/>
                </a:solidFill>
                <a:latin typeface="Poppins Medium"/>
                <a:ea typeface="Poppins Medium"/>
                <a:cs typeface="Poppins Medium"/>
                <a:sym typeface="Poppins Medium"/>
              </a:rPr>
              <a:t>The Risk</a:t>
            </a:r>
            <a:endParaRPr>
              <a:solidFill>
                <a:schemeClr val="accent2"/>
              </a:solidFill>
              <a:latin typeface="Poppins Medium"/>
              <a:ea typeface="Poppins Medium"/>
              <a:cs typeface="Poppins Medium"/>
              <a:sym typeface="Poppins Medium"/>
            </a:endParaRPr>
          </a:p>
        </p:txBody>
      </p:sp>
      <p:sp>
        <p:nvSpPr>
          <p:cNvPr id="3151" name="Google Shape;3151;p626"/>
          <p:cNvSpPr txBox="1"/>
          <p:nvPr/>
        </p:nvSpPr>
        <p:spPr>
          <a:xfrm>
            <a:off x="887788" y="3677029"/>
            <a:ext cx="1770300" cy="1185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Font typeface="Arial"/>
              <a:buNone/>
            </a:pPr>
            <a:r>
              <a:rPr lang="en" sz="1100">
                <a:solidFill>
                  <a:schemeClr val="lt2"/>
                </a:solidFill>
                <a:latin typeface="Lato"/>
                <a:ea typeface="Lato"/>
                <a:cs typeface="Lato"/>
                <a:sym typeface="Lato"/>
              </a:rPr>
              <a:t>Sending sensitive data in a prompt, such as real usernames, health info, or financial details, risks exposing it through third-party API logs.</a:t>
            </a:r>
            <a:endParaRPr sz="1100">
              <a:solidFill>
                <a:schemeClr val="lt2"/>
              </a:solidFill>
              <a:latin typeface="Lato"/>
              <a:ea typeface="Lato"/>
              <a:cs typeface="Lato"/>
              <a:sym typeface="Lato"/>
            </a:endParaRPr>
          </a:p>
          <a:p>
            <a:pPr indent="0" lvl="0" marL="0" rtl="0" algn="l">
              <a:spcBef>
                <a:spcPts val="0"/>
              </a:spcBef>
              <a:spcAft>
                <a:spcPts val="0"/>
              </a:spcAft>
              <a:buClr>
                <a:srgbClr val="000000"/>
              </a:buClr>
              <a:buFont typeface="Arial"/>
              <a:buNone/>
            </a:pPr>
            <a:r>
              <a:t/>
            </a:r>
            <a:endParaRPr b="1" sz="1100">
              <a:solidFill>
                <a:schemeClr val="lt2"/>
              </a:solidFill>
              <a:latin typeface="Lato"/>
              <a:ea typeface="Lato"/>
              <a:cs typeface="Lato"/>
              <a:sym typeface="Lato"/>
            </a:endParaRPr>
          </a:p>
        </p:txBody>
      </p:sp>
      <p:sp>
        <p:nvSpPr>
          <p:cNvPr id="3152" name="Google Shape;3152;p626"/>
          <p:cNvSpPr/>
          <p:nvPr/>
        </p:nvSpPr>
        <p:spPr>
          <a:xfrm>
            <a:off x="1522000" y="2013563"/>
            <a:ext cx="501900" cy="501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3" name="Google Shape;3153;p626"/>
          <p:cNvSpPr/>
          <p:nvPr/>
        </p:nvSpPr>
        <p:spPr>
          <a:xfrm>
            <a:off x="4388750" y="2013563"/>
            <a:ext cx="501900" cy="501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4" name="Google Shape;3154;p626"/>
          <p:cNvSpPr/>
          <p:nvPr/>
        </p:nvSpPr>
        <p:spPr>
          <a:xfrm>
            <a:off x="7186825" y="2013563"/>
            <a:ext cx="501900" cy="501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155" name="Google Shape;3155;p626" title="warning.png"/>
          <p:cNvPicPr preferRelativeResize="0"/>
          <p:nvPr/>
        </p:nvPicPr>
        <p:blipFill>
          <a:blip r:embed="rId3">
            <a:alphaModFix/>
          </a:blip>
          <a:stretch>
            <a:fillRect/>
          </a:stretch>
        </p:blipFill>
        <p:spPr>
          <a:xfrm>
            <a:off x="1579000" y="2058518"/>
            <a:ext cx="387900" cy="387900"/>
          </a:xfrm>
          <a:prstGeom prst="rect">
            <a:avLst/>
          </a:prstGeom>
          <a:noFill/>
          <a:ln>
            <a:noFill/>
          </a:ln>
        </p:spPr>
      </p:pic>
      <p:pic>
        <p:nvPicPr>
          <p:cNvPr id="3156" name="Google Shape;3156;p626" title="strategy.png"/>
          <p:cNvPicPr preferRelativeResize="0"/>
          <p:nvPr/>
        </p:nvPicPr>
        <p:blipFill rotWithShape="1">
          <a:blip r:embed="rId4">
            <a:alphaModFix/>
          </a:blip>
          <a:srcRect b="0" l="0" r="0" t="0"/>
          <a:stretch/>
        </p:blipFill>
        <p:spPr>
          <a:xfrm>
            <a:off x="4445759" y="2070575"/>
            <a:ext cx="387900" cy="387900"/>
          </a:xfrm>
          <a:prstGeom prst="rect">
            <a:avLst/>
          </a:prstGeom>
          <a:noFill/>
          <a:ln>
            <a:noFill/>
          </a:ln>
        </p:spPr>
      </p:pic>
      <p:pic>
        <p:nvPicPr>
          <p:cNvPr id="3157" name="Google Shape;3157;p626" title="roadmap.png"/>
          <p:cNvPicPr preferRelativeResize="0"/>
          <p:nvPr/>
        </p:nvPicPr>
        <p:blipFill rotWithShape="1">
          <a:blip r:embed="rId5">
            <a:alphaModFix/>
          </a:blip>
          <a:srcRect b="0" l="0" r="0" t="0"/>
          <a:stretch/>
        </p:blipFill>
        <p:spPr>
          <a:xfrm>
            <a:off x="7255497" y="2070575"/>
            <a:ext cx="387900" cy="38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627"/>
          <p:cNvSpPr txBox="1"/>
          <p:nvPr>
            <p:ph idx="1" type="body"/>
          </p:nvPr>
        </p:nvSpPr>
        <p:spPr>
          <a:xfrm>
            <a:off x="457200" y="1733188"/>
            <a:ext cx="8229600" cy="397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200"/>
              <a:t>RAG (Retrieval-Augmented Generation) stops AI from predictive guessing and forces it to first retrieve specific, private documents from your database and then generate an answer based </a:t>
            </a:r>
            <a:r>
              <a:rPr i="1" lang="en" sz="1200"/>
              <a:t>only</a:t>
            </a:r>
            <a:r>
              <a:rPr lang="en" sz="1200"/>
              <a:t> on those facts.</a:t>
            </a:r>
            <a:endParaRPr sz="1200"/>
          </a:p>
        </p:txBody>
      </p:sp>
      <p:sp>
        <p:nvSpPr>
          <p:cNvPr id="3163" name="Google Shape;3163;p627"/>
          <p:cNvSpPr txBox="1"/>
          <p:nvPr>
            <p:ph idx="3" type="subTitle"/>
          </p:nvPr>
        </p:nvSpPr>
        <p:spPr>
          <a:xfrm>
            <a:off x="457200" y="409351"/>
            <a:ext cx="3661500" cy="246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Pro-Level Use Case</a:t>
            </a:r>
            <a:endParaRPr/>
          </a:p>
        </p:txBody>
      </p:sp>
      <p:sp>
        <p:nvSpPr>
          <p:cNvPr id="3164" name="Google Shape;3164;p627"/>
          <p:cNvSpPr txBox="1"/>
          <p:nvPr>
            <p:ph idx="4294967295" type="title"/>
          </p:nvPr>
        </p:nvSpPr>
        <p:spPr>
          <a:xfrm>
            <a:off x="457200" y="730900"/>
            <a:ext cx="4030200" cy="788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Securing AI Answers with RAG</a:t>
            </a:r>
            <a:endParaRPr sz="3200"/>
          </a:p>
        </p:txBody>
      </p:sp>
      <p:sp>
        <p:nvSpPr>
          <p:cNvPr id="3165" name="Google Shape;3165;p627"/>
          <p:cNvSpPr txBox="1"/>
          <p:nvPr/>
        </p:nvSpPr>
        <p:spPr>
          <a:xfrm>
            <a:off x="857125" y="3425325"/>
            <a:ext cx="1746300" cy="12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Poppins Medium"/>
                <a:ea typeface="Poppins Medium"/>
                <a:cs typeface="Poppins Medium"/>
                <a:sym typeface="Poppins Medium"/>
              </a:rPr>
              <a:t>Step 1: The Query</a:t>
            </a:r>
            <a:br>
              <a:rPr b="1" lang="en" sz="1200">
                <a:solidFill>
                  <a:schemeClr val="dk2"/>
                </a:solidFill>
                <a:latin typeface="Lato"/>
                <a:ea typeface="Lato"/>
                <a:cs typeface="Lato"/>
                <a:sym typeface="Lato"/>
              </a:rPr>
            </a:br>
            <a:endParaRPr b="1" sz="1200">
              <a:solidFill>
                <a:schemeClr val="dk2"/>
              </a:solidFill>
              <a:latin typeface="Lato"/>
              <a:ea typeface="Lato"/>
              <a:cs typeface="Lato"/>
              <a:sym typeface="Lato"/>
            </a:endParaRPr>
          </a:p>
          <a:p>
            <a:pPr indent="0" lvl="0" marL="0" rtl="0" algn="ctr">
              <a:spcBef>
                <a:spcPts val="0"/>
              </a:spcBef>
              <a:spcAft>
                <a:spcPts val="0"/>
              </a:spcAft>
              <a:buNone/>
            </a:pPr>
            <a:r>
              <a:rPr b="1" i="1" lang="en" sz="1200">
                <a:solidFill>
                  <a:schemeClr val="dk2"/>
                </a:solidFill>
                <a:latin typeface="Lato"/>
                <a:ea typeface="Lato"/>
                <a:cs typeface="Lato"/>
                <a:sym typeface="Lato"/>
              </a:rPr>
              <a:t>User Asks: </a:t>
            </a:r>
            <a:br>
              <a:rPr lang="en" sz="1200">
                <a:solidFill>
                  <a:schemeClr val="dk2"/>
                </a:solidFill>
                <a:latin typeface="Lato"/>
                <a:ea typeface="Lato"/>
                <a:cs typeface="Lato"/>
                <a:sym typeface="Lato"/>
              </a:rPr>
            </a:br>
            <a:r>
              <a:rPr i="1" lang="en" sz="1000">
                <a:solidFill>
                  <a:schemeClr val="dk2"/>
                </a:solidFill>
                <a:latin typeface="Lato"/>
                <a:ea typeface="Lato"/>
                <a:cs typeface="Lato"/>
                <a:sym typeface="Lato"/>
              </a:rPr>
              <a:t>“What is our company’s refund policy for Enterprise clients?” </a:t>
            </a:r>
            <a:endParaRPr i="1" sz="1000">
              <a:solidFill>
                <a:schemeClr val="dk2"/>
              </a:solidFill>
              <a:latin typeface="Lato"/>
              <a:ea typeface="Lato"/>
              <a:cs typeface="Lato"/>
              <a:sym typeface="Lato"/>
            </a:endParaRPr>
          </a:p>
        </p:txBody>
      </p:sp>
      <p:sp>
        <p:nvSpPr>
          <p:cNvPr id="3166" name="Google Shape;3166;p627"/>
          <p:cNvSpPr/>
          <p:nvPr/>
        </p:nvSpPr>
        <p:spPr>
          <a:xfrm>
            <a:off x="1314163" y="2440425"/>
            <a:ext cx="832200" cy="832500"/>
          </a:xfrm>
          <a:prstGeom prst="roundRect">
            <a:avLst>
              <a:gd fmla="val 16667" name="adj"/>
            </a:avLst>
          </a:prstGeom>
          <a:solidFill>
            <a:srgbClr val="DBEAFE">
              <a:alpha val="78480"/>
            </a:srgbClr>
          </a:solidFill>
          <a:ln>
            <a:noFill/>
          </a:ln>
        </p:spPr>
        <p:txBody>
          <a:bodyPr anchorCtr="0" anchor="ctr" bIns="148175" lIns="148175" spcFirstLastPara="1" rIns="148175" wrap="square" tIns="148175">
            <a:noAutofit/>
          </a:bodyPr>
          <a:lstStyle/>
          <a:p>
            <a:pPr indent="0" lvl="0" marL="0" rtl="0" algn="ctr">
              <a:spcBef>
                <a:spcPts val="0"/>
              </a:spcBef>
              <a:spcAft>
                <a:spcPts val="0"/>
              </a:spcAft>
              <a:buNone/>
            </a:pPr>
            <a:r>
              <a:t/>
            </a:r>
            <a:endParaRPr sz="2269">
              <a:latin typeface="Lato"/>
              <a:ea typeface="Lato"/>
              <a:cs typeface="Lato"/>
              <a:sym typeface="Lato"/>
            </a:endParaRPr>
          </a:p>
        </p:txBody>
      </p:sp>
      <p:cxnSp>
        <p:nvCxnSpPr>
          <p:cNvPr id="3167" name="Google Shape;3167;p627"/>
          <p:cNvCxnSpPr/>
          <p:nvPr/>
        </p:nvCxnSpPr>
        <p:spPr>
          <a:xfrm>
            <a:off x="2520745" y="2785340"/>
            <a:ext cx="1324500" cy="10800"/>
          </a:xfrm>
          <a:prstGeom prst="straightConnector1">
            <a:avLst/>
          </a:prstGeom>
          <a:noFill/>
          <a:ln cap="flat" cmpd="sng" w="8725">
            <a:solidFill>
              <a:schemeClr val="accent2"/>
            </a:solidFill>
            <a:prstDash val="solid"/>
            <a:round/>
            <a:headEnd len="med" w="med" type="none"/>
            <a:tailEnd len="med" w="med" type="triangle"/>
          </a:ln>
        </p:spPr>
      </p:cxnSp>
      <p:sp>
        <p:nvSpPr>
          <p:cNvPr id="3168" name="Google Shape;3168;p627"/>
          <p:cNvSpPr txBox="1"/>
          <p:nvPr/>
        </p:nvSpPr>
        <p:spPr>
          <a:xfrm>
            <a:off x="3478788" y="3425325"/>
            <a:ext cx="2186400" cy="20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Poppins Medium"/>
                <a:ea typeface="Poppins Medium"/>
                <a:cs typeface="Poppins Medium"/>
                <a:sym typeface="Poppins Medium"/>
              </a:rPr>
              <a:t>Step 2: The Retrieval</a:t>
            </a:r>
            <a:br>
              <a:rPr b="1" lang="en" sz="1200">
                <a:solidFill>
                  <a:schemeClr val="dk2"/>
                </a:solidFill>
                <a:latin typeface="Lato"/>
                <a:ea typeface="Lato"/>
                <a:cs typeface="Lato"/>
                <a:sym typeface="Lato"/>
              </a:rPr>
            </a:br>
            <a:endParaRPr b="1" sz="1200">
              <a:solidFill>
                <a:schemeClr val="dk2"/>
              </a:solidFill>
              <a:latin typeface="Lato"/>
              <a:ea typeface="Lato"/>
              <a:cs typeface="Lato"/>
              <a:sym typeface="Lato"/>
            </a:endParaRPr>
          </a:p>
          <a:p>
            <a:pPr indent="0" lvl="0" marL="0" rtl="0" algn="ctr">
              <a:spcBef>
                <a:spcPts val="0"/>
              </a:spcBef>
              <a:spcAft>
                <a:spcPts val="0"/>
              </a:spcAft>
              <a:buNone/>
            </a:pPr>
            <a:r>
              <a:rPr b="1" i="1" lang="en" sz="1200">
                <a:solidFill>
                  <a:schemeClr val="dk2"/>
                </a:solidFill>
                <a:latin typeface="Lato"/>
                <a:ea typeface="Lato"/>
                <a:cs typeface="Lato"/>
                <a:sym typeface="Lato"/>
              </a:rPr>
              <a:t>The Memory:</a:t>
            </a:r>
            <a:r>
              <a:rPr b="1" i="1" lang="en" sz="1200">
                <a:solidFill>
                  <a:schemeClr val="dk2"/>
                </a:solidFill>
                <a:latin typeface="Lato"/>
                <a:ea typeface="Lato"/>
                <a:cs typeface="Lato"/>
                <a:sym typeface="Lato"/>
              </a:rPr>
              <a:t> </a:t>
            </a:r>
            <a:br>
              <a:rPr b="1" i="1" lang="en" sz="1200">
                <a:solidFill>
                  <a:schemeClr val="dk2"/>
                </a:solidFill>
                <a:latin typeface="Lato"/>
                <a:ea typeface="Lato"/>
                <a:cs typeface="Lato"/>
                <a:sym typeface="Lato"/>
              </a:rPr>
            </a:br>
            <a:r>
              <a:rPr lang="en" sz="1000">
                <a:solidFill>
                  <a:schemeClr val="dk2"/>
                </a:solidFill>
                <a:latin typeface="Lato"/>
                <a:ea typeface="Lato"/>
                <a:cs typeface="Lato"/>
                <a:sym typeface="Lato"/>
              </a:rPr>
              <a:t>Supabase intercepts the query and searches your private database (e.g., indexed PDFs, help articles, or knowledge base) and finds the exact, relevant policy text.</a:t>
            </a:r>
            <a:endParaRPr sz="1000">
              <a:solidFill>
                <a:schemeClr val="dk2"/>
              </a:solidFill>
              <a:latin typeface="Lato"/>
              <a:ea typeface="Lato"/>
              <a:cs typeface="Lato"/>
              <a:sym typeface="Lato"/>
            </a:endParaRPr>
          </a:p>
        </p:txBody>
      </p:sp>
      <p:sp>
        <p:nvSpPr>
          <p:cNvPr id="3169" name="Google Shape;3169;p627"/>
          <p:cNvSpPr/>
          <p:nvPr/>
        </p:nvSpPr>
        <p:spPr>
          <a:xfrm>
            <a:off x="4219484" y="2440425"/>
            <a:ext cx="832200" cy="832500"/>
          </a:xfrm>
          <a:prstGeom prst="roundRect">
            <a:avLst>
              <a:gd fmla="val 16667" name="adj"/>
            </a:avLst>
          </a:prstGeom>
          <a:solidFill>
            <a:srgbClr val="DBEAFE">
              <a:alpha val="78480"/>
            </a:srgbClr>
          </a:solidFill>
          <a:ln>
            <a:noFill/>
          </a:ln>
        </p:spPr>
        <p:txBody>
          <a:bodyPr anchorCtr="0" anchor="ctr" bIns="148175" lIns="148175" spcFirstLastPara="1" rIns="148175" wrap="square" tIns="148175">
            <a:noAutofit/>
          </a:bodyPr>
          <a:lstStyle/>
          <a:p>
            <a:pPr indent="0" lvl="0" marL="0" rtl="0" algn="ctr">
              <a:spcBef>
                <a:spcPts val="0"/>
              </a:spcBef>
              <a:spcAft>
                <a:spcPts val="0"/>
              </a:spcAft>
              <a:buNone/>
            </a:pPr>
            <a:r>
              <a:t/>
            </a:r>
            <a:endParaRPr sz="2269">
              <a:latin typeface="Lato"/>
              <a:ea typeface="Lato"/>
              <a:cs typeface="Lato"/>
              <a:sym typeface="Lato"/>
            </a:endParaRPr>
          </a:p>
        </p:txBody>
      </p:sp>
      <p:pic>
        <p:nvPicPr>
          <p:cNvPr id="3170" name="Google Shape;3170;p627" title="idUkgnbMwH_logos.jpeg"/>
          <p:cNvPicPr preferRelativeResize="0"/>
          <p:nvPr/>
        </p:nvPicPr>
        <p:blipFill rotWithShape="1">
          <a:blip r:embed="rId3">
            <a:alphaModFix/>
          </a:blip>
          <a:srcRect b="0" l="0" r="0" t="0"/>
          <a:stretch/>
        </p:blipFill>
        <p:spPr>
          <a:xfrm>
            <a:off x="4316480" y="2537495"/>
            <a:ext cx="638400" cy="638400"/>
          </a:xfrm>
          <a:prstGeom prst="roundRect">
            <a:avLst>
              <a:gd fmla="val 16667" name="adj"/>
            </a:avLst>
          </a:prstGeom>
          <a:noFill/>
          <a:ln>
            <a:noFill/>
          </a:ln>
        </p:spPr>
      </p:pic>
      <p:cxnSp>
        <p:nvCxnSpPr>
          <p:cNvPr id="3171" name="Google Shape;3171;p627"/>
          <p:cNvCxnSpPr/>
          <p:nvPr/>
        </p:nvCxnSpPr>
        <p:spPr>
          <a:xfrm>
            <a:off x="5298906" y="2785340"/>
            <a:ext cx="1324500" cy="10800"/>
          </a:xfrm>
          <a:prstGeom prst="straightConnector1">
            <a:avLst/>
          </a:prstGeom>
          <a:noFill/>
          <a:ln cap="flat" cmpd="sng" w="8725">
            <a:solidFill>
              <a:schemeClr val="accent2"/>
            </a:solidFill>
            <a:prstDash val="solid"/>
            <a:round/>
            <a:headEnd len="med" w="med" type="none"/>
            <a:tailEnd len="med" w="med" type="triangle"/>
          </a:ln>
        </p:spPr>
      </p:cxnSp>
      <p:sp>
        <p:nvSpPr>
          <p:cNvPr id="3172" name="Google Shape;3172;p627"/>
          <p:cNvSpPr txBox="1"/>
          <p:nvPr/>
        </p:nvSpPr>
        <p:spPr>
          <a:xfrm>
            <a:off x="6366850" y="3425325"/>
            <a:ext cx="2094000" cy="20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Poppins Medium"/>
                <a:ea typeface="Poppins Medium"/>
                <a:cs typeface="Poppins Medium"/>
                <a:sym typeface="Poppins Medium"/>
              </a:rPr>
              <a:t>Step 3: The Generation</a:t>
            </a:r>
            <a:br>
              <a:rPr b="1" lang="en" sz="1200">
                <a:solidFill>
                  <a:schemeClr val="dk2"/>
                </a:solidFill>
                <a:latin typeface="Lato"/>
                <a:ea typeface="Lato"/>
                <a:cs typeface="Lato"/>
                <a:sym typeface="Lato"/>
              </a:rPr>
            </a:br>
            <a:endParaRPr b="1" sz="1200">
              <a:solidFill>
                <a:schemeClr val="dk2"/>
              </a:solidFill>
              <a:latin typeface="Lato"/>
              <a:ea typeface="Lato"/>
              <a:cs typeface="Lato"/>
              <a:sym typeface="Lato"/>
            </a:endParaRPr>
          </a:p>
          <a:p>
            <a:pPr indent="0" lvl="0" marL="0" rtl="0" algn="ctr">
              <a:spcBef>
                <a:spcPts val="0"/>
              </a:spcBef>
              <a:spcAft>
                <a:spcPts val="0"/>
              </a:spcAft>
              <a:buNone/>
            </a:pPr>
            <a:r>
              <a:rPr b="1" i="1" lang="en" sz="1200">
                <a:solidFill>
                  <a:schemeClr val="dk2"/>
                </a:solidFill>
                <a:latin typeface="Lato"/>
                <a:ea typeface="Lato"/>
                <a:cs typeface="Lato"/>
                <a:sym typeface="Lato"/>
              </a:rPr>
              <a:t>The Brain</a:t>
            </a:r>
            <a:r>
              <a:rPr b="1" i="1" lang="en" sz="1200">
                <a:solidFill>
                  <a:schemeClr val="dk2"/>
                </a:solidFill>
                <a:latin typeface="Lato"/>
                <a:ea typeface="Lato"/>
                <a:cs typeface="Lato"/>
                <a:sym typeface="Lato"/>
              </a:rPr>
              <a:t>: </a:t>
            </a:r>
            <a:br>
              <a:rPr lang="en" sz="1200">
                <a:solidFill>
                  <a:schemeClr val="dk2"/>
                </a:solidFill>
                <a:latin typeface="Lato"/>
                <a:ea typeface="Lato"/>
                <a:cs typeface="Lato"/>
                <a:sym typeface="Lato"/>
              </a:rPr>
            </a:br>
            <a:r>
              <a:rPr lang="en" sz="1000">
                <a:solidFill>
                  <a:schemeClr val="dk2"/>
                </a:solidFill>
                <a:latin typeface="Lato"/>
                <a:ea typeface="Lato"/>
                <a:cs typeface="Lato"/>
                <a:sym typeface="Lato"/>
              </a:rPr>
              <a:t>OpenAI receives a new, augmented prompt: </a:t>
            </a:r>
            <a:r>
              <a:rPr lang="en" sz="1000">
                <a:solidFill>
                  <a:schemeClr val="dk2"/>
                </a:solidFill>
                <a:latin typeface="IBM Plex Mono"/>
                <a:ea typeface="IBM Plex Mono"/>
                <a:cs typeface="IBM Plex Mono"/>
                <a:sym typeface="IBM Plex Mono"/>
              </a:rPr>
              <a:t>"Using only this document [pasted policy], answer the user's question."</a:t>
            </a:r>
            <a:r>
              <a:rPr lang="en" sz="1000">
                <a:solidFill>
                  <a:schemeClr val="dk2"/>
                </a:solidFill>
                <a:latin typeface="Lato"/>
                <a:ea typeface="Lato"/>
                <a:cs typeface="Lato"/>
                <a:sym typeface="Lato"/>
              </a:rPr>
              <a:t> The AI then generates a 100% accurate, source-based answer.</a:t>
            </a:r>
            <a:endParaRPr sz="1000">
              <a:solidFill>
                <a:schemeClr val="dk2"/>
              </a:solidFill>
              <a:latin typeface="Lato"/>
              <a:ea typeface="Lato"/>
              <a:cs typeface="Lato"/>
              <a:sym typeface="Lato"/>
            </a:endParaRPr>
          </a:p>
        </p:txBody>
      </p:sp>
      <p:sp>
        <p:nvSpPr>
          <p:cNvPr id="3173" name="Google Shape;3173;p627"/>
          <p:cNvSpPr/>
          <p:nvPr/>
        </p:nvSpPr>
        <p:spPr>
          <a:xfrm>
            <a:off x="6997645" y="2440425"/>
            <a:ext cx="832200" cy="832500"/>
          </a:xfrm>
          <a:prstGeom prst="roundRect">
            <a:avLst>
              <a:gd fmla="val 16667" name="adj"/>
            </a:avLst>
          </a:prstGeom>
          <a:solidFill>
            <a:srgbClr val="DBEAFE">
              <a:alpha val="78480"/>
            </a:srgbClr>
          </a:solidFill>
          <a:ln>
            <a:noFill/>
          </a:ln>
        </p:spPr>
        <p:txBody>
          <a:bodyPr anchorCtr="0" anchor="ctr" bIns="148175" lIns="148175" spcFirstLastPara="1" rIns="148175" wrap="square" tIns="148175">
            <a:noAutofit/>
          </a:bodyPr>
          <a:lstStyle/>
          <a:p>
            <a:pPr indent="0" lvl="0" marL="0" rtl="0" algn="ctr">
              <a:spcBef>
                <a:spcPts val="0"/>
              </a:spcBef>
              <a:spcAft>
                <a:spcPts val="0"/>
              </a:spcAft>
              <a:buNone/>
            </a:pPr>
            <a:r>
              <a:t/>
            </a:r>
            <a:endParaRPr sz="2269">
              <a:latin typeface="Lato"/>
              <a:ea typeface="Lato"/>
              <a:cs typeface="Lato"/>
              <a:sym typeface="Lato"/>
            </a:endParaRPr>
          </a:p>
        </p:txBody>
      </p:sp>
      <p:pic>
        <p:nvPicPr>
          <p:cNvPr id="3174" name="Google Shape;3174;p627" title="chatgpt-logo-chat-gpt-icon-on-green-background-free-vector.jpg"/>
          <p:cNvPicPr preferRelativeResize="0"/>
          <p:nvPr/>
        </p:nvPicPr>
        <p:blipFill>
          <a:blip r:embed="rId4">
            <a:alphaModFix/>
          </a:blip>
          <a:stretch>
            <a:fillRect/>
          </a:stretch>
        </p:blipFill>
        <p:spPr>
          <a:xfrm>
            <a:off x="7094653" y="2537502"/>
            <a:ext cx="638400" cy="638400"/>
          </a:xfrm>
          <a:prstGeom prst="roundRect">
            <a:avLst>
              <a:gd fmla="val 16667" name="adj"/>
            </a:avLst>
          </a:prstGeom>
          <a:noFill/>
          <a:ln>
            <a:noFill/>
          </a:ln>
        </p:spPr>
      </p:pic>
      <p:pic>
        <p:nvPicPr>
          <p:cNvPr id="3175" name="Google Shape;3175;p627" title="user (1).png"/>
          <p:cNvPicPr preferRelativeResize="0"/>
          <p:nvPr/>
        </p:nvPicPr>
        <p:blipFill rotWithShape="1">
          <a:blip r:embed="rId5">
            <a:alphaModFix/>
          </a:blip>
          <a:srcRect b="0" l="0" r="0" t="0"/>
          <a:stretch/>
        </p:blipFill>
        <p:spPr>
          <a:xfrm>
            <a:off x="1436475" y="2550150"/>
            <a:ext cx="613050" cy="613050"/>
          </a:xfrm>
          <a:prstGeom prst="rect">
            <a:avLst/>
          </a:prstGeom>
          <a:noFill/>
          <a:ln>
            <a:noFill/>
          </a:ln>
        </p:spPr>
      </p:pic>
      <p:sp>
        <p:nvSpPr>
          <p:cNvPr id="3176" name="Google Shape;3176;p627"/>
          <p:cNvSpPr/>
          <p:nvPr/>
        </p:nvSpPr>
        <p:spPr>
          <a:xfrm>
            <a:off x="5402400" y="462475"/>
            <a:ext cx="3284400" cy="505800"/>
          </a:xfrm>
          <a:prstGeom prst="roundRect">
            <a:avLst>
              <a:gd fmla="val 4227" name="adj"/>
            </a:avLst>
          </a:prstGeom>
          <a:solidFill>
            <a:schemeClr val="accent1"/>
          </a:solidFill>
          <a:ln cap="flat" cmpd="sng" w="19050">
            <a:solidFill>
              <a:schemeClr val="accent1"/>
            </a:solidFill>
            <a:prstDash val="solid"/>
            <a:round/>
            <a:headEnd len="sm" w="sm" type="none"/>
            <a:tailEnd len="sm" w="sm" type="none"/>
          </a:ln>
        </p:spPr>
        <p:txBody>
          <a:bodyPr anchorCtr="0" anchor="ctr" bIns="94800" lIns="548625" spcFirstLastPara="1" rIns="94800" wrap="square" tIns="94800">
            <a:noAutofit/>
          </a:bodyPr>
          <a:lstStyle/>
          <a:p>
            <a:pPr indent="0" lvl="0" marL="0" marR="0" rtl="0" algn="l">
              <a:lnSpc>
                <a:spcPct val="100000"/>
              </a:lnSpc>
              <a:spcBef>
                <a:spcPts val="0"/>
              </a:spcBef>
              <a:spcAft>
                <a:spcPts val="0"/>
              </a:spcAft>
              <a:buNone/>
            </a:pPr>
            <a:r>
              <a:t/>
            </a:r>
            <a:endParaRPr sz="750">
              <a:solidFill>
                <a:srgbClr val="F1F5F8"/>
              </a:solidFill>
              <a:latin typeface="Poppins Medium"/>
              <a:ea typeface="Poppins Medium"/>
              <a:cs typeface="Poppins Medium"/>
              <a:sym typeface="Poppins Medium"/>
            </a:endParaRPr>
          </a:p>
        </p:txBody>
      </p:sp>
      <p:pic>
        <p:nvPicPr>
          <p:cNvPr id="3177" name="Google Shape;3177;p627"/>
          <p:cNvPicPr preferRelativeResize="0"/>
          <p:nvPr/>
        </p:nvPicPr>
        <p:blipFill rotWithShape="1">
          <a:blip r:embed="rId6">
            <a:alphaModFix/>
          </a:blip>
          <a:srcRect b="0" l="0" r="0" t="0"/>
          <a:stretch/>
        </p:blipFill>
        <p:spPr>
          <a:xfrm>
            <a:off x="5477728" y="612508"/>
            <a:ext cx="205005" cy="205740"/>
          </a:xfrm>
          <a:prstGeom prst="rect">
            <a:avLst/>
          </a:prstGeom>
          <a:noFill/>
          <a:ln>
            <a:noFill/>
          </a:ln>
        </p:spPr>
      </p:pic>
      <p:sp>
        <p:nvSpPr>
          <p:cNvPr id="3178" name="Google Shape;3178;p627"/>
          <p:cNvSpPr txBox="1"/>
          <p:nvPr/>
        </p:nvSpPr>
        <p:spPr>
          <a:xfrm>
            <a:off x="5682729" y="470149"/>
            <a:ext cx="3000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Medium"/>
                <a:ea typeface="Poppins Medium"/>
                <a:cs typeface="Poppins Medium"/>
                <a:sym typeface="Poppins Medium"/>
              </a:rPr>
              <a:t>Go deeper into </a:t>
            </a:r>
            <a:r>
              <a:rPr lang="en" sz="1000">
                <a:solidFill>
                  <a:srgbClr val="FFFFFF"/>
                </a:solidFill>
                <a:latin typeface="Poppins Medium"/>
                <a:ea typeface="Poppins Medium"/>
                <a:cs typeface="Poppins Medium"/>
                <a:sym typeface="Poppins Medium"/>
              </a:rPr>
              <a:t>RAG and enroll in our</a:t>
            </a:r>
            <a:br>
              <a:rPr lang="en" sz="1000">
                <a:solidFill>
                  <a:srgbClr val="FFFFFF"/>
                </a:solidFill>
                <a:latin typeface="Poppins Medium"/>
                <a:ea typeface="Poppins Medium"/>
                <a:cs typeface="Poppins Medium"/>
                <a:sym typeface="Poppins Medium"/>
              </a:rPr>
            </a:br>
            <a:r>
              <a:rPr lang="en" sz="1000">
                <a:solidFill>
                  <a:srgbClr val="FFFFFF"/>
                </a:solidFill>
                <a:latin typeface="Poppins SemiBold"/>
                <a:ea typeface="Poppins SemiBold"/>
                <a:cs typeface="Poppins SemiBold"/>
                <a:sym typeface="Poppins SemiBold"/>
              </a:rPr>
              <a:t>AI Product Management Certification</a:t>
            </a:r>
            <a:endParaRPr sz="13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750">
              <a:solidFill>
                <a:srgbClr val="FFFFFF"/>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628"/>
          <p:cNvSpPr txBox="1"/>
          <p:nvPr>
            <p:ph idx="4294967295" type="title"/>
          </p:nvPr>
        </p:nvSpPr>
        <p:spPr>
          <a:xfrm>
            <a:off x="457200" y="2846510"/>
            <a:ext cx="3667500" cy="984900"/>
          </a:xfrm>
          <a:prstGeom prst="rect">
            <a:avLst/>
          </a:prstGeom>
        </p:spPr>
        <p:txBody>
          <a:bodyPr anchorCtr="0" anchor="ctr" bIns="0" lIns="0" spcFirstLastPara="1" rIns="0" wrap="square" tIns="0">
            <a:normAutofit/>
          </a:bodyPr>
          <a:lstStyle/>
          <a:p>
            <a:pPr indent="0" lvl="0" marL="0" rtl="0" algn="l">
              <a:lnSpc>
                <a:spcPct val="100000"/>
              </a:lnSpc>
              <a:spcBef>
                <a:spcPts val="0"/>
              </a:spcBef>
              <a:spcAft>
                <a:spcPts val="0"/>
              </a:spcAft>
              <a:buNone/>
            </a:pPr>
            <a:r>
              <a:rPr lang="en" sz="3200"/>
              <a:t>Row-Level Security (RLS)</a:t>
            </a:r>
            <a:endParaRPr sz="3200"/>
          </a:p>
        </p:txBody>
      </p:sp>
      <p:sp>
        <p:nvSpPr>
          <p:cNvPr id="3184" name="Google Shape;3184;p628"/>
          <p:cNvSpPr txBox="1"/>
          <p:nvPr>
            <p:ph idx="3" type="body"/>
          </p:nvPr>
        </p:nvSpPr>
        <p:spPr>
          <a:xfrm>
            <a:off x="4581600" y="2632225"/>
            <a:ext cx="3918900" cy="2198400"/>
          </a:xfrm>
          <a:prstGeom prst="rect">
            <a:avLst/>
          </a:prstGeom>
          <a:ln>
            <a:noFill/>
          </a:ln>
        </p:spPr>
        <p:txBody>
          <a:bodyPr anchorCtr="0" anchor="ctr" bIns="91425" lIns="0" spcFirstLastPara="1" rIns="0" wrap="square" tIns="0">
            <a:noAutofit/>
          </a:bodyPr>
          <a:lstStyle/>
          <a:p>
            <a:pPr indent="-254000" lvl="0" marL="355600" rtl="0" algn="l">
              <a:spcBef>
                <a:spcPts val="0"/>
              </a:spcBef>
              <a:spcAft>
                <a:spcPts val="0"/>
              </a:spcAft>
              <a:buSzPts val="1200"/>
              <a:buChar char="●"/>
            </a:pPr>
            <a:r>
              <a:rPr b="1" lang="en"/>
              <a:t>Without RLS, your database is a "free-for-all" </a:t>
            </a:r>
            <a:r>
              <a:rPr lang="en"/>
              <a:t>where one user could potentially access or modify another user's private data. This is a critical data breach.</a:t>
            </a:r>
            <a:endParaRPr/>
          </a:p>
          <a:p>
            <a:pPr indent="-254000" lvl="0" marL="355600" rtl="0" algn="l">
              <a:spcBef>
                <a:spcPts val="800"/>
              </a:spcBef>
              <a:spcAft>
                <a:spcPts val="800"/>
              </a:spcAft>
              <a:buSzPts val="1200"/>
              <a:buChar char="●"/>
            </a:pPr>
            <a:r>
              <a:rPr b="1" lang="en"/>
              <a:t>Use RLS as the correct database-level rule to ensure a user’s ID only matches their permitted data, </a:t>
            </a:r>
            <a:r>
              <a:rPr lang="en"/>
              <a:t>and validate this policy by logging in as different users.</a:t>
            </a:r>
            <a:endParaRPr/>
          </a:p>
        </p:txBody>
      </p:sp>
      <p:pic>
        <p:nvPicPr>
          <p:cNvPr id="3185" name="Google Shape;3185;p628"/>
          <p:cNvPicPr preferRelativeResize="0"/>
          <p:nvPr>
            <p:ph idx="2" type="pic"/>
          </p:nvPr>
        </p:nvPicPr>
        <p:blipFill rotWithShape="1">
          <a:blip r:embed="rId3">
            <a:alphaModFix/>
          </a:blip>
          <a:srcRect b="27143" l="0" r="0" t="27138"/>
          <a:stretch/>
        </p:blipFill>
        <p:spPr>
          <a:xfrm>
            <a:off x="0" y="0"/>
            <a:ext cx="9144000" cy="2533800"/>
          </a:xfrm>
          <a:prstGeom prst="roundRect">
            <a:avLst>
              <a:gd fmla="val 16667" name="adj"/>
            </a:avLst>
          </a:prstGeom>
        </p:spPr>
      </p:pic>
      <p:sp>
        <p:nvSpPr>
          <p:cNvPr id="3186" name="Google Shape;3186;p628"/>
          <p:cNvSpPr txBox="1"/>
          <p:nvPr>
            <p:ph idx="4294967295" type="body"/>
          </p:nvPr>
        </p:nvSpPr>
        <p:spPr>
          <a:xfrm>
            <a:off x="476475" y="4133850"/>
            <a:ext cx="3313500" cy="609600"/>
          </a:xfrm>
          <a:prstGeom prst="rect">
            <a:avLst/>
          </a:prstGeom>
        </p:spPr>
        <p:txBody>
          <a:bodyPr anchorCtr="0" anchor="t" bIns="0" lIns="0" spcFirstLastPara="1" rIns="0" wrap="square" tIns="0">
            <a:spAutoFit/>
          </a:bodyPr>
          <a:lstStyle/>
          <a:p>
            <a:pPr indent="0" lvl="0" marL="0" marR="0" rtl="0" algn="l">
              <a:lnSpc>
                <a:spcPct val="115000"/>
              </a:lnSpc>
              <a:spcBef>
                <a:spcPts val="0"/>
              </a:spcBef>
              <a:spcAft>
                <a:spcPts val="800"/>
              </a:spcAft>
              <a:buNone/>
            </a:pPr>
            <a:r>
              <a:rPr lang="en" sz="1200"/>
              <a:t>Proper RLS implementation helps build trust with compliance, legal, and security teams by safeguarding sensitive information.</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629"/>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Simplified PRD Snippet:</a:t>
            </a:r>
            <a:endParaRPr>
              <a:latin typeface="Poppins SemiBold"/>
              <a:ea typeface="Poppins SemiBold"/>
              <a:cs typeface="Poppins SemiBold"/>
              <a:sym typeface="Poppins SemiBold"/>
            </a:endParaRPr>
          </a:p>
          <a:p>
            <a:pPr indent="0" lvl="0" marL="0" rtl="0" algn="l">
              <a:spcBef>
                <a:spcPts val="1000"/>
              </a:spcBef>
              <a:spcAft>
                <a:spcPts val="0"/>
              </a:spcAft>
              <a:buNone/>
            </a:pPr>
            <a:r>
              <a:rPr b="1" lang="en" sz="1200"/>
              <a:t>Product Goal: </a:t>
            </a:r>
            <a:r>
              <a:rPr lang="en" sz="1200"/>
              <a:t>Increase user engagement by making fitness social and comparative.</a:t>
            </a:r>
            <a:endParaRPr sz="1200"/>
          </a:p>
          <a:p>
            <a:pPr indent="0" lvl="0" marL="0" rtl="0" algn="l">
              <a:spcBef>
                <a:spcPts val="1000"/>
              </a:spcBef>
              <a:spcAft>
                <a:spcPts val="0"/>
              </a:spcAft>
              <a:buNone/>
            </a:pPr>
            <a:r>
              <a:rPr b="1" lang="en" sz="1200"/>
              <a:t>User Flow (Step 3)</a:t>
            </a:r>
            <a:r>
              <a:rPr lang="en" sz="1200"/>
              <a:t>: User asks the AI Coach, "How does my weekly progress compare to my friend, Jane?"</a:t>
            </a:r>
            <a:endParaRPr sz="1200"/>
          </a:p>
          <a:p>
            <a:pPr indent="0" lvl="0" marL="0" rtl="0" algn="l">
              <a:spcBef>
                <a:spcPts val="1000"/>
              </a:spcBef>
              <a:spcAft>
                <a:spcPts val="0"/>
              </a:spcAft>
              <a:buNone/>
            </a:pPr>
            <a:r>
              <a:rPr b="1" lang="en" sz="1200"/>
              <a:t>Smart Behavior: </a:t>
            </a:r>
            <a:r>
              <a:rPr lang="en" sz="1200"/>
              <a:t>To provide a powerful, comparative answer, the AI will:</a:t>
            </a:r>
            <a:endParaRPr sz="1200"/>
          </a:p>
          <a:p>
            <a:pPr indent="-298450" lvl="0" marL="457200" rtl="0" algn="l">
              <a:spcBef>
                <a:spcPts val="1000"/>
              </a:spcBef>
              <a:spcAft>
                <a:spcPts val="0"/>
              </a:spcAft>
              <a:buSzPts val="1100"/>
              <a:buFont typeface="Poppins SemiBold"/>
              <a:buAutoNum type="arabicPeriod"/>
            </a:pPr>
            <a:r>
              <a:rPr lang="en" sz="1200"/>
              <a:t>Fetch the user's private weekly summary (calories, weight goals).</a:t>
            </a:r>
            <a:endParaRPr sz="1200"/>
          </a:p>
          <a:p>
            <a:pPr indent="-298450" lvl="0" marL="457200" rtl="0" algn="l">
              <a:spcBef>
                <a:spcPts val="0"/>
              </a:spcBef>
              <a:spcAft>
                <a:spcPts val="0"/>
              </a:spcAft>
              <a:buSzPts val="1100"/>
              <a:buFont typeface="Poppins SemiBold"/>
              <a:buAutoNum type="arabicPeriod"/>
            </a:pPr>
            <a:r>
              <a:rPr lang="en" sz="1200"/>
              <a:t>Fetch Jane’s  weekly summary (calories, weight goals).</a:t>
            </a:r>
            <a:endParaRPr sz="1200"/>
          </a:p>
          <a:p>
            <a:pPr indent="-298450" lvl="0" marL="457200" rtl="0" algn="l">
              <a:spcBef>
                <a:spcPts val="0"/>
              </a:spcBef>
              <a:spcAft>
                <a:spcPts val="0"/>
              </a:spcAft>
              <a:buSzPts val="1100"/>
              <a:buFont typeface="Poppins SemiBold"/>
              <a:buAutoNum type="arabicPeriod"/>
            </a:pPr>
            <a:r>
              <a:rPr lang="en" sz="1200"/>
              <a:t>Generate a side-by-side analysis for the user.</a:t>
            </a:r>
            <a:endParaRPr sz="1200"/>
          </a:p>
        </p:txBody>
      </p:sp>
      <p:sp>
        <p:nvSpPr>
          <p:cNvPr id="3192" name="Google Shape;3192;p629"/>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3193" name="Google Shape;3193;p629"/>
          <p:cNvSpPr txBox="1"/>
          <p:nvPr/>
        </p:nvSpPr>
        <p:spPr>
          <a:xfrm>
            <a:off x="457200" y="926546"/>
            <a:ext cx="3661500" cy="369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rgbClr val="07182C"/>
                </a:solidFill>
                <a:latin typeface="Poppins Medium"/>
                <a:ea typeface="Poppins Medium"/>
                <a:cs typeface="Poppins Medium"/>
                <a:sym typeface="Poppins Medium"/>
              </a:rPr>
              <a:t>Spot the Flaw</a:t>
            </a:r>
            <a:endParaRPr sz="3000">
              <a:solidFill>
                <a:srgbClr val="07182C"/>
              </a:solidFill>
              <a:latin typeface="Poppins Medium"/>
              <a:ea typeface="Poppins Medium"/>
              <a:cs typeface="Poppins Medium"/>
              <a:sym typeface="Poppins Medium"/>
            </a:endParaRPr>
          </a:p>
        </p:txBody>
      </p:sp>
      <p:grpSp>
        <p:nvGrpSpPr>
          <p:cNvPr id="3194" name="Google Shape;3194;p629"/>
          <p:cNvGrpSpPr/>
          <p:nvPr/>
        </p:nvGrpSpPr>
        <p:grpSpPr>
          <a:xfrm>
            <a:off x="7250711" y="758362"/>
            <a:ext cx="1157276" cy="307747"/>
            <a:chOff x="4859149" y="597592"/>
            <a:chExt cx="1157276" cy="276975"/>
          </a:xfrm>
        </p:grpSpPr>
        <p:sp>
          <p:nvSpPr>
            <p:cNvPr id="3195" name="Google Shape;3195;p629"/>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 minutes </a:t>
              </a:r>
              <a:endParaRPr sz="1200">
                <a:solidFill>
                  <a:schemeClr val="accent1"/>
                </a:solidFill>
                <a:latin typeface="Lato"/>
                <a:ea typeface="Lato"/>
                <a:cs typeface="Lato"/>
                <a:sym typeface="Lato"/>
              </a:endParaRPr>
            </a:p>
          </p:txBody>
        </p:sp>
        <p:pic>
          <p:nvPicPr>
            <p:cNvPr id="3196" name="Google Shape;3196;p629"/>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3197" name="Google Shape;3197;p629"/>
          <p:cNvSpPr txBox="1"/>
          <p:nvPr/>
        </p:nvSpPr>
        <p:spPr>
          <a:xfrm>
            <a:off x="457200" y="1584900"/>
            <a:ext cx="3661500" cy="39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rgbClr val="737373"/>
                </a:solidFill>
                <a:latin typeface="Poppins SemiBold"/>
                <a:ea typeface="Poppins SemiBold"/>
                <a:cs typeface="Poppins SemiBold"/>
                <a:sym typeface="Poppins SemiBold"/>
              </a:rPr>
              <a:t>Feel free to post your answers in the chat or </a:t>
            </a:r>
            <a:r>
              <a:rPr lang="en" sz="1200">
                <a:solidFill>
                  <a:schemeClr val="accent1"/>
                </a:solidFill>
                <a:latin typeface="Poppins SemiBold"/>
                <a:ea typeface="Poppins SemiBold"/>
                <a:cs typeface="Poppins SemiBold"/>
                <a:sym typeface="Poppins SemiBold"/>
              </a:rPr>
              <a:t>unmute and share!</a:t>
            </a:r>
            <a:endParaRPr sz="1200">
              <a:solidFill>
                <a:schemeClr val="accent1"/>
              </a:solidFill>
              <a:latin typeface="Poppins SemiBold"/>
              <a:ea typeface="Poppins SemiBold"/>
              <a:cs typeface="Poppins SemiBold"/>
              <a:sym typeface="Poppins SemiBold"/>
            </a:endParaRPr>
          </a:p>
        </p:txBody>
      </p:sp>
      <p:sp>
        <p:nvSpPr>
          <p:cNvPr id="3198" name="Google Shape;3198;p629"/>
          <p:cNvSpPr txBox="1"/>
          <p:nvPr/>
        </p:nvSpPr>
        <p:spPr>
          <a:xfrm>
            <a:off x="457200" y="2303609"/>
            <a:ext cx="3661500" cy="24546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rgbClr val="1241B0"/>
              </a:buClr>
              <a:buSzPts val="1400"/>
              <a:buFont typeface="Lato"/>
              <a:buChar char="→"/>
            </a:pPr>
            <a:r>
              <a:rPr lang="en">
                <a:solidFill>
                  <a:srgbClr val="737373"/>
                </a:solidFill>
                <a:latin typeface="Lato"/>
                <a:ea typeface="Lato"/>
                <a:cs typeface="Lato"/>
                <a:sym typeface="Lato"/>
              </a:rPr>
              <a:t>Imagine you've offloaded the Simplified PRD task for a new "AI Coach" feature of your fitness prototype to a Jr. PM. They just returned their draft for your review. </a:t>
            </a:r>
            <a:endParaRPr>
              <a:solidFill>
                <a:srgbClr val="737373"/>
              </a:solidFill>
              <a:latin typeface="Lato"/>
              <a:ea typeface="Lato"/>
              <a:cs typeface="Lato"/>
              <a:sym typeface="Lato"/>
            </a:endParaRPr>
          </a:p>
          <a:p>
            <a:pPr indent="-317500" lvl="0" marL="457200" rtl="0" algn="l">
              <a:lnSpc>
                <a:spcPct val="115000"/>
              </a:lnSpc>
              <a:spcBef>
                <a:spcPts val="1000"/>
              </a:spcBef>
              <a:spcAft>
                <a:spcPts val="0"/>
              </a:spcAft>
              <a:buClr>
                <a:srgbClr val="1241B0"/>
              </a:buClr>
              <a:buSzPts val="1400"/>
              <a:buFont typeface="Lato"/>
              <a:buChar char="→"/>
            </a:pPr>
            <a:r>
              <a:rPr lang="en">
                <a:solidFill>
                  <a:srgbClr val="737373"/>
                </a:solidFill>
                <a:latin typeface="Lato"/>
                <a:ea typeface="Lato"/>
                <a:cs typeface="Lato"/>
                <a:sym typeface="Lato"/>
              </a:rPr>
              <a:t>As the Sr. PM, </a:t>
            </a:r>
            <a:r>
              <a:rPr b="1" lang="en">
                <a:solidFill>
                  <a:srgbClr val="737373"/>
                </a:solidFill>
                <a:latin typeface="Lato"/>
                <a:ea typeface="Lato"/>
                <a:cs typeface="Lato"/>
                <a:sym typeface="Lato"/>
              </a:rPr>
              <a:t>which part of this prototype spec is a "code red" security flaw that you must catch before writing the prompt to build it?</a:t>
            </a:r>
            <a:endParaRPr b="1">
              <a:solidFill>
                <a:srgbClr val="737373"/>
              </a:solidFill>
              <a:latin typeface="Lato"/>
              <a:ea typeface="Lato"/>
              <a:cs typeface="Lato"/>
              <a:sym typeface="Lato"/>
            </a:endParaRPr>
          </a:p>
          <a:p>
            <a:pPr indent="0" lvl="0" marL="0" rtl="0" algn="l">
              <a:lnSpc>
                <a:spcPct val="115000"/>
              </a:lnSpc>
              <a:spcBef>
                <a:spcPts val="1000"/>
              </a:spcBef>
              <a:spcAft>
                <a:spcPts val="0"/>
              </a:spcAft>
              <a:buNone/>
            </a:pPr>
            <a:r>
              <a:t/>
            </a:r>
            <a:endParaRPr>
              <a:solidFill>
                <a:srgbClr val="737373"/>
              </a:solidFill>
              <a:latin typeface="Lato"/>
              <a:ea typeface="Lato"/>
              <a:cs typeface="Lato"/>
              <a:sym typeface="Lato"/>
            </a:endParaRPr>
          </a:p>
        </p:txBody>
      </p:sp>
      <p:sp>
        <p:nvSpPr>
          <p:cNvPr id="3199" name="Google Shape;3199;p629"/>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630"/>
          <p:cNvSpPr txBox="1"/>
          <p:nvPr>
            <p:ph type="title"/>
          </p:nvPr>
        </p:nvSpPr>
        <p:spPr>
          <a:xfrm>
            <a:off x="457200" y="3975494"/>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Connect Your Prototype </a:t>
            </a:r>
            <a:br>
              <a:rPr lang="en" sz="4000"/>
            </a:br>
            <a:r>
              <a:rPr lang="en" sz="4000"/>
              <a:t>to Supabase</a:t>
            </a:r>
            <a:endParaRPr sz="4000"/>
          </a:p>
        </p:txBody>
      </p:sp>
      <p:sp>
        <p:nvSpPr>
          <p:cNvPr id="3205" name="Google Shape;3205;p630"/>
          <p:cNvSpPr txBox="1"/>
          <p:nvPr>
            <p:ph idx="1" type="subTitle"/>
          </p:nvPr>
        </p:nvSpPr>
        <p:spPr>
          <a:xfrm>
            <a:off x="457200" y="3541494"/>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7" name="Shape 2827"/>
        <p:cNvGrpSpPr/>
        <p:nvPr/>
      </p:nvGrpSpPr>
      <p:grpSpPr>
        <a:xfrm>
          <a:off x="0" y="0"/>
          <a:ext cx="0" cy="0"/>
          <a:chOff x="0" y="0"/>
          <a:chExt cx="0" cy="0"/>
        </a:xfrm>
      </p:grpSpPr>
      <p:sp>
        <p:nvSpPr>
          <p:cNvPr id="2828" name="Google Shape;2828;p604"/>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2829" name="Google Shape;2829;p604"/>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2830" name="Google Shape;2830;p604"/>
          <p:cNvSpPr txBox="1"/>
          <p:nvPr>
            <p:ph idx="4294967295" type="title"/>
          </p:nvPr>
        </p:nvSpPr>
        <p:spPr>
          <a:xfrm>
            <a:off x="457199" y="458167"/>
            <a:ext cx="8229600" cy="295800"/>
          </a:xfrm>
          <a:prstGeom prst="rect">
            <a:avLst/>
          </a:prstGeom>
        </p:spPr>
        <p:txBody>
          <a:bodyPr anchorCtr="0" anchor="ctr" bIns="0" lIns="0" spcFirstLastPara="1" rIns="0" wrap="square" tIns="0">
            <a:normAutofit fontScale="90000"/>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2831" name="Google Shape;2831;p604"/>
          <p:cNvSpPr/>
          <p:nvPr/>
        </p:nvSpPr>
        <p:spPr>
          <a:xfrm>
            <a:off x="604740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2832" name="Google Shape;2832;p604"/>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2833" name="Google Shape;2833;p604"/>
          <p:cNvSpPr/>
          <p:nvPr/>
        </p:nvSpPr>
        <p:spPr>
          <a:xfrm>
            <a:off x="3252325"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t>
            </a:r>
            <a:r>
              <a:rPr lang="en" sz="1100">
                <a:solidFill>
                  <a:schemeClr val="lt1"/>
                </a:solidFill>
                <a:latin typeface="Poppins SemiBold"/>
                <a:ea typeface="Poppins SemiBold"/>
                <a:cs typeface="Poppins SemiBold"/>
                <a:sym typeface="Poppins SemiBold"/>
              </a:rPr>
              <a:t>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2834" name="Google Shape;2834;p604"/>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2835" name="Google Shape;2835;p604"/>
          <p:cNvSpPr/>
          <p:nvPr/>
        </p:nvSpPr>
        <p:spPr>
          <a:xfrm>
            <a:off x="45725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2836" name="Google Shape;2836;p604"/>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2837" name="Google Shape;2837;p604"/>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2838" name="Google Shape;2838;p604"/>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2839" name="Google Shape;2839;p604"/>
          <p:cNvSpPr/>
          <p:nvPr/>
        </p:nvSpPr>
        <p:spPr>
          <a:xfrm>
            <a:off x="3252325" y="3361472"/>
            <a:ext cx="2639400" cy="18963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2840" name="Google Shape;2840;p604"/>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09" name="Shape 3209"/>
        <p:cNvGrpSpPr/>
        <p:nvPr/>
      </p:nvGrpSpPr>
      <p:grpSpPr>
        <a:xfrm>
          <a:off x="0" y="0"/>
          <a:ext cx="0" cy="0"/>
          <a:chOff x="0" y="0"/>
          <a:chExt cx="0" cy="0"/>
        </a:xfrm>
      </p:grpSpPr>
      <p:sp>
        <p:nvSpPr>
          <p:cNvPr id="3210" name="Google Shape;3210;p631"/>
          <p:cNvSpPr/>
          <p:nvPr/>
        </p:nvSpPr>
        <p:spPr>
          <a:xfrm>
            <a:off x="2562725" y="167575"/>
            <a:ext cx="6358800" cy="5378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        v</a:t>
            </a:r>
            <a:endParaRPr>
              <a:latin typeface="Lato"/>
              <a:ea typeface="Lato"/>
              <a:cs typeface="Lato"/>
              <a:sym typeface="Lato"/>
            </a:endParaRPr>
          </a:p>
        </p:txBody>
      </p:sp>
      <p:sp>
        <p:nvSpPr>
          <p:cNvPr id="3211" name="Google Shape;3211;p631"/>
          <p:cNvSpPr/>
          <p:nvPr/>
        </p:nvSpPr>
        <p:spPr>
          <a:xfrm rot="-5400000">
            <a:off x="-1324075" y="1674324"/>
            <a:ext cx="5378700" cy="2372100"/>
          </a:xfrm>
          <a:prstGeom prst="round2SameRect">
            <a:avLst>
              <a:gd fmla="val 7215" name="adj1"/>
              <a:gd fmla="val 0" name="adj2"/>
            </a:avLst>
          </a:prstGeom>
          <a:solidFill>
            <a:srgbClr val="1241B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3212" name="Google Shape;3212;p631"/>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rgbClr val="60A5FA"/>
                </a:solidFill>
                <a:latin typeface="Poppins SemiBold"/>
                <a:ea typeface="Poppins SemiBold"/>
                <a:cs typeface="Poppins SemiBold"/>
                <a:sym typeface="Poppins SemiBold"/>
              </a:rPr>
              <a:t>Breakout Group</a:t>
            </a:r>
            <a:br>
              <a:rPr lang="en" sz="1808">
                <a:solidFill>
                  <a:srgbClr val="60A5FA"/>
                </a:solidFill>
                <a:latin typeface="Poppins SemiBold"/>
                <a:ea typeface="Poppins SemiBold"/>
                <a:cs typeface="Poppins SemiBold"/>
                <a:sym typeface="Poppins SemiBold"/>
              </a:rPr>
            </a:br>
            <a:r>
              <a:rPr lang="en" sz="1808">
                <a:solidFill>
                  <a:srgbClr val="60A5FA"/>
                </a:solidFill>
                <a:latin typeface="Poppins SemiBold"/>
                <a:ea typeface="Poppins SemiBold"/>
                <a:cs typeface="Poppins SemiBold"/>
                <a:sym typeface="Poppins SemiBold"/>
              </a:rPr>
              <a:t>Exercise</a:t>
            </a:r>
            <a:endParaRPr sz="1808">
              <a:solidFill>
                <a:srgbClr val="60A5FA"/>
              </a:solidFill>
              <a:latin typeface="Poppins SemiBold"/>
              <a:ea typeface="Poppins SemiBold"/>
              <a:cs typeface="Poppins SemiBold"/>
              <a:sym typeface="Poppins SemiBold"/>
            </a:endParaRPr>
          </a:p>
        </p:txBody>
      </p:sp>
      <p:sp>
        <p:nvSpPr>
          <p:cNvPr id="3213" name="Google Shape;3213;p631"/>
          <p:cNvSpPr txBox="1"/>
          <p:nvPr/>
        </p:nvSpPr>
        <p:spPr>
          <a:xfrm>
            <a:off x="316290" y="875210"/>
            <a:ext cx="2281500" cy="1408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300">
                <a:solidFill>
                  <a:schemeClr val="lt1"/>
                </a:solidFill>
                <a:latin typeface="Poppins Medium"/>
                <a:ea typeface="Poppins Medium"/>
                <a:cs typeface="Poppins Medium"/>
                <a:sym typeface="Poppins Medium"/>
              </a:rPr>
              <a:t>Connect Your Prototype to Supabase</a:t>
            </a:r>
            <a:endParaRPr sz="23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2248">
              <a:solidFill>
                <a:srgbClr val="FFFFFF"/>
              </a:solidFill>
              <a:latin typeface="Poppins Medium"/>
              <a:ea typeface="Poppins Medium"/>
              <a:cs typeface="Poppins Medium"/>
              <a:sym typeface="Poppins Medium"/>
            </a:endParaRPr>
          </a:p>
        </p:txBody>
      </p:sp>
      <p:cxnSp>
        <p:nvCxnSpPr>
          <p:cNvPr id="3214" name="Google Shape;3214;p631"/>
          <p:cNvCxnSpPr/>
          <p:nvPr/>
        </p:nvCxnSpPr>
        <p:spPr>
          <a:xfrm>
            <a:off x="2551417" y="175008"/>
            <a:ext cx="0" cy="5383500"/>
          </a:xfrm>
          <a:prstGeom prst="straightConnector1">
            <a:avLst/>
          </a:prstGeom>
          <a:noFill/>
          <a:ln cap="flat" cmpd="sng" w="20325">
            <a:solidFill>
              <a:srgbClr val="FFFFFF"/>
            </a:solidFill>
            <a:prstDash val="solid"/>
            <a:round/>
            <a:headEnd len="med" w="med" type="none"/>
            <a:tailEnd len="med" w="med" type="none"/>
          </a:ln>
        </p:spPr>
      </p:cxnSp>
      <p:sp>
        <p:nvSpPr>
          <p:cNvPr id="3215" name="Google Shape;3215;p631"/>
          <p:cNvSpPr/>
          <p:nvPr/>
        </p:nvSpPr>
        <p:spPr>
          <a:xfrm>
            <a:off x="6288688" y="339304"/>
            <a:ext cx="2536800" cy="313200"/>
          </a:xfrm>
          <a:prstGeom prst="roundRect">
            <a:avLst>
              <a:gd fmla="val 23345" name="adj"/>
            </a:avLst>
          </a:prstGeom>
          <a:solidFill>
            <a:srgbClr val="DBEAFE"/>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rgbClr val="1A2B6B"/>
                </a:solidFill>
                <a:latin typeface="Poppins SemiBold"/>
                <a:ea typeface="Poppins SemiBold"/>
                <a:cs typeface="Poppins SemiBold"/>
                <a:sym typeface="Poppins SemiBold"/>
              </a:rPr>
              <a:t>LAB EXERCISE OUTCOME</a:t>
            </a:r>
            <a:endParaRPr sz="1174">
              <a:solidFill>
                <a:srgbClr val="1A2B6B"/>
              </a:solidFill>
              <a:latin typeface="Poppins SemiBold"/>
              <a:ea typeface="Poppins SemiBold"/>
              <a:cs typeface="Poppins SemiBold"/>
              <a:sym typeface="Poppins SemiBold"/>
            </a:endParaRPr>
          </a:p>
        </p:txBody>
      </p:sp>
      <p:pic>
        <p:nvPicPr>
          <p:cNvPr id="3216" name="Google Shape;3216;p631"/>
          <p:cNvPicPr preferRelativeResize="0"/>
          <p:nvPr/>
        </p:nvPicPr>
        <p:blipFill>
          <a:blip r:embed="rId3">
            <a:alphaModFix/>
          </a:blip>
          <a:stretch>
            <a:fillRect/>
          </a:stretch>
        </p:blipFill>
        <p:spPr>
          <a:xfrm>
            <a:off x="3971399" y="1143750"/>
            <a:ext cx="3541449" cy="3637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20" name="Shape 3220"/>
        <p:cNvGrpSpPr/>
        <p:nvPr/>
      </p:nvGrpSpPr>
      <p:grpSpPr>
        <a:xfrm>
          <a:off x="0" y="0"/>
          <a:ext cx="0" cy="0"/>
          <a:chOff x="0" y="0"/>
          <a:chExt cx="0" cy="0"/>
        </a:xfrm>
      </p:grpSpPr>
      <p:sp>
        <p:nvSpPr>
          <p:cNvPr id="3221" name="Google Shape;3221;p632"/>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15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98450" lvl="0" marL="457200" rtl="0" algn="l">
              <a:spcBef>
                <a:spcPts val="1000"/>
              </a:spcBef>
              <a:spcAft>
                <a:spcPts val="0"/>
              </a:spcAft>
              <a:buClr>
                <a:schemeClr val="lt1"/>
              </a:buClr>
              <a:buSzPts val="1100"/>
              <a:buAutoNum type="arabicPeriod"/>
            </a:pPr>
            <a:r>
              <a:rPr lang="en" sz="1100">
                <a:solidFill>
                  <a:schemeClr val="lt1"/>
                </a:solidFill>
              </a:rPr>
              <a:t>Return to your 🔗</a:t>
            </a:r>
            <a:r>
              <a:rPr b="1" lang="en" sz="1100" u="sng">
                <a:solidFill>
                  <a:schemeClr val="accent4"/>
                </a:solidFill>
                <a:hlinkClick r:id="rId3">
                  <a:extLst>
                    <a:ext uri="{A12FA001-AC4F-418D-AE19-62706E023703}">
                      <ahyp:hlinkClr val="tx"/>
                    </a:ext>
                  </a:extLst>
                </a:hlinkClick>
              </a:rPr>
              <a:t>Lovable</a:t>
            </a:r>
            <a:r>
              <a:rPr lang="en" sz="1100">
                <a:solidFill>
                  <a:schemeClr val="lt1"/>
                </a:solidFill>
              </a:rPr>
              <a:t> Fitness App prototype.</a:t>
            </a:r>
            <a:endParaRPr sz="1100">
              <a:solidFill>
                <a:schemeClr val="lt1"/>
              </a:solidFill>
            </a:endParaRPr>
          </a:p>
          <a:p>
            <a:pPr indent="-298450" lvl="0" marL="457200" rtl="0" algn="l">
              <a:spcBef>
                <a:spcPts val="1000"/>
              </a:spcBef>
              <a:spcAft>
                <a:spcPts val="0"/>
              </a:spcAft>
              <a:buClr>
                <a:schemeClr val="lt1"/>
              </a:buClr>
              <a:buSzPts val="1100"/>
              <a:buAutoNum type="arabicPeriod"/>
            </a:pPr>
            <a:r>
              <a:rPr lang="en" sz="1100">
                <a:solidFill>
                  <a:schemeClr val="lt1"/>
                </a:solidFill>
              </a:rPr>
              <a:t>Add the Supabase integration prompt from your guide that matches your chosen path (either "Cloud" or "Manual").</a:t>
            </a:r>
            <a:endParaRPr sz="1100">
              <a:solidFill>
                <a:schemeClr val="lt1"/>
              </a:solidFill>
            </a:endParaRPr>
          </a:p>
          <a:p>
            <a:pPr indent="0" lvl="0" marL="0" rtl="0" algn="l">
              <a:spcBef>
                <a:spcPts val="1000"/>
              </a:spcBef>
              <a:spcAft>
                <a:spcPts val="0"/>
              </a:spcAft>
              <a:buNone/>
            </a:pPr>
            <a:r>
              <a:rPr lang="en" sz="1100">
                <a:solidFill>
                  <a:schemeClr val="lt1"/>
                </a:solidFill>
              </a:rPr>
              <a:t>Note: If you choose the manual path, one person from your group will need to sign up for and create a </a:t>
            </a:r>
            <a:r>
              <a:rPr b="1" lang="en" sz="1100">
                <a:solidFill>
                  <a:schemeClr val="accent4"/>
                </a:solidFill>
              </a:rPr>
              <a:t>🔗</a:t>
            </a:r>
            <a:r>
              <a:rPr b="1" lang="en" sz="1100" u="sng">
                <a:solidFill>
                  <a:schemeClr val="accent4"/>
                </a:solidFill>
                <a:hlinkClick r:id="rId4">
                  <a:extLst>
                    <a:ext uri="{A12FA001-AC4F-418D-AE19-62706E023703}">
                      <ahyp:hlinkClr val="tx"/>
                    </a:ext>
                  </a:extLst>
                </a:hlinkClick>
              </a:rPr>
              <a:t>Supabase</a:t>
            </a:r>
            <a:r>
              <a:rPr lang="en" sz="1100">
                <a:solidFill>
                  <a:schemeClr val="lt1"/>
                </a:solidFill>
              </a:rPr>
              <a:t> account. </a:t>
            </a:r>
            <a:endParaRPr sz="1100">
              <a:solidFill>
                <a:schemeClr val="lt1"/>
              </a:solidFill>
            </a:endParaRPr>
          </a:p>
          <a:p>
            <a:pPr indent="-298450" lvl="0" marL="457200" rtl="0" algn="l">
              <a:spcBef>
                <a:spcPts val="1000"/>
              </a:spcBef>
              <a:spcAft>
                <a:spcPts val="0"/>
              </a:spcAft>
              <a:buClr>
                <a:schemeClr val="lt1"/>
              </a:buClr>
              <a:buSzPts val="1100"/>
              <a:buAutoNum type="arabicPeriod"/>
            </a:pPr>
            <a:r>
              <a:rPr lang="en" sz="1100">
                <a:solidFill>
                  <a:schemeClr val="lt1"/>
                </a:solidFill>
              </a:rPr>
              <a:t>Connect your app: Either grant Lovable permission (Cloud) or manually paste your keys (Manual).</a:t>
            </a:r>
            <a:endParaRPr sz="1100">
              <a:solidFill>
                <a:schemeClr val="lt1"/>
              </a:solidFill>
            </a:endParaRPr>
          </a:p>
          <a:p>
            <a:pPr indent="-298450" lvl="0" marL="457200" rtl="0" algn="l">
              <a:spcBef>
                <a:spcPts val="1000"/>
              </a:spcBef>
              <a:spcAft>
                <a:spcPts val="0"/>
              </a:spcAft>
              <a:buClr>
                <a:schemeClr val="lt1"/>
              </a:buClr>
              <a:buSzPts val="1100"/>
              <a:buAutoNum type="arabicPeriod"/>
            </a:pPr>
            <a:r>
              <a:rPr lang="en" sz="1100">
                <a:solidFill>
                  <a:schemeClr val="lt1"/>
                </a:solidFill>
              </a:rPr>
              <a:t>Test the new sign-up/sign-in screens, take a snapshot, and make any adjustments.</a:t>
            </a:r>
            <a:br>
              <a:rPr lang="en" sz="1100">
                <a:solidFill>
                  <a:schemeClr val="lt1"/>
                </a:solidFill>
              </a:rPr>
            </a:br>
            <a:endParaRPr sz="1100">
              <a:solidFill>
                <a:schemeClr val="lt1"/>
              </a:solidFill>
            </a:endParaRPr>
          </a:p>
          <a:p>
            <a:pPr indent="0" lvl="0" marL="0" rtl="0" algn="l">
              <a:spcBef>
                <a:spcPts val="1000"/>
              </a:spcBef>
              <a:spcAft>
                <a:spcPts val="1000"/>
              </a:spcAft>
              <a:buNone/>
            </a:pPr>
            <a:r>
              <a:t/>
            </a:r>
            <a:endParaRPr sz="300">
              <a:solidFill>
                <a:schemeClr val="lt1"/>
              </a:solidFill>
            </a:endParaRPr>
          </a:p>
        </p:txBody>
      </p:sp>
      <p:sp>
        <p:nvSpPr>
          <p:cNvPr id="3222" name="Google Shape;3222;p632"/>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3223" name="Google Shape;3223;p632"/>
          <p:cNvSpPr txBox="1"/>
          <p:nvPr/>
        </p:nvSpPr>
        <p:spPr>
          <a:xfrm>
            <a:off x="457200" y="964528"/>
            <a:ext cx="3661500" cy="790500"/>
          </a:xfrm>
          <a:prstGeom prst="rect">
            <a:avLst/>
          </a:prstGeom>
          <a:noFill/>
          <a:ln>
            <a:noFill/>
          </a:ln>
        </p:spPr>
        <p:txBody>
          <a:bodyPr anchorCtr="0" anchor="ctr" bIns="0" lIns="0" spcFirstLastPara="1" rIns="0" wrap="square" tIns="0">
            <a:spAutoFit/>
          </a:bodyPr>
          <a:lstStyle/>
          <a:p>
            <a:pPr indent="0" lvl="0" marL="0" rtl="0" algn="l">
              <a:lnSpc>
                <a:spcPct val="105416"/>
              </a:lnSpc>
              <a:spcBef>
                <a:spcPts val="1800"/>
              </a:spcBef>
              <a:spcAft>
                <a:spcPts val="400"/>
              </a:spcAft>
              <a:buNone/>
            </a:pPr>
            <a:r>
              <a:rPr lang="en" sz="2500">
                <a:solidFill>
                  <a:schemeClr val="lt1"/>
                </a:solidFill>
                <a:latin typeface="Poppins Medium"/>
                <a:ea typeface="Poppins Medium"/>
                <a:cs typeface="Poppins Medium"/>
                <a:sym typeface="Poppins Medium"/>
              </a:rPr>
              <a:t>Connect Your Prototype to Supabase</a:t>
            </a:r>
            <a:endParaRPr sz="2900">
              <a:solidFill>
                <a:schemeClr val="lt1"/>
              </a:solidFill>
              <a:latin typeface="Poppins Medium"/>
              <a:ea typeface="Poppins Medium"/>
              <a:cs typeface="Poppins Medium"/>
              <a:sym typeface="Poppins Medium"/>
            </a:endParaRPr>
          </a:p>
        </p:txBody>
      </p:sp>
      <p:sp>
        <p:nvSpPr>
          <p:cNvPr id="3224" name="Google Shape;3224;p632"/>
          <p:cNvSpPr txBox="1"/>
          <p:nvPr/>
        </p:nvSpPr>
        <p:spPr>
          <a:xfrm>
            <a:off x="457200" y="1965250"/>
            <a:ext cx="3661500" cy="12069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In this hands-on lab, you'll add a security layer to your Fitness App prototype, applying the data security concepts we just discussed.</a:t>
            </a:r>
            <a:endParaRPr>
              <a:solidFill>
                <a:schemeClr val="lt2"/>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 </a:t>
            </a:r>
            <a:endParaRPr>
              <a:solidFill>
                <a:schemeClr val="lt2"/>
              </a:solidFill>
              <a:latin typeface="Poppins SemiBold"/>
              <a:ea typeface="Poppins SemiBold"/>
              <a:cs typeface="Poppins SemiBold"/>
              <a:sym typeface="Poppins SemiBold"/>
            </a:endParaRPr>
          </a:p>
        </p:txBody>
      </p:sp>
      <p:sp>
        <p:nvSpPr>
          <p:cNvPr id="3225" name="Google Shape;3225;p632"/>
          <p:cNvSpPr txBox="1"/>
          <p:nvPr/>
        </p:nvSpPr>
        <p:spPr>
          <a:xfrm>
            <a:off x="457200" y="3135734"/>
            <a:ext cx="3661500" cy="15033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Your goal is to connect your prototype to Supabase to build a full user authentication flow and a secure, multi-user database that is ready for Row-Level Security.</a:t>
            </a:r>
            <a:endParaRPr sz="1200">
              <a:solidFill>
                <a:schemeClr val="lt2"/>
              </a:solidFill>
              <a:latin typeface="Lato"/>
              <a:ea typeface="Lato"/>
              <a:cs typeface="Lato"/>
              <a:sym typeface="Lato"/>
            </a:endParaRPr>
          </a:p>
          <a:p>
            <a:pPr indent="0" lvl="0" marL="0" rtl="0" algn="l">
              <a:lnSpc>
                <a:spcPct val="115000"/>
              </a:lnSpc>
              <a:spcBef>
                <a:spcPts val="1000"/>
              </a:spcBef>
              <a:spcAft>
                <a:spcPts val="0"/>
              </a:spcAft>
              <a:buNone/>
            </a:pPr>
            <a:r>
              <a:t/>
            </a:r>
            <a:endParaRPr sz="1200">
              <a:solidFill>
                <a:schemeClr val="lt2"/>
              </a:solidFill>
              <a:latin typeface="Lato"/>
              <a:ea typeface="Lato"/>
              <a:cs typeface="Lato"/>
              <a:sym typeface="Lato"/>
            </a:endParaRPr>
          </a:p>
          <a:p>
            <a:pPr indent="0" lvl="0" marL="0" rtl="0" algn="l">
              <a:lnSpc>
                <a:spcPct val="115000"/>
              </a:lnSpc>
              <a:spcBef>
                <a:spcPts val="1000"/>
              </a:spcBef>
              <a:spcAft>
                <a:spcPts val="0"/>
              </a:spcAft>
              <a:buNone/>
            </a:pPr>
            <a:r>
              <a:t/>
            </a:r>
            <a:endParaRPr sz="1200">
              <a:solidFill>
                <a:schemeClr val="lt2"/>
              </a:solidFill>
              <a:latin typeface="Lato"/>
              <a:ea typeface="Lato"/>
              <a:cs typeface="Lato"/>
              <a:sym typeface="Lato"/>
            </a:endParaRPr>
          </a:p>
        </p:txBody>
      </p:sp>
      <p:sp>
        <p:nvSpPr>
          <p:cNvPr id="3226" name="Google Shape;3226;p632"/>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3227" name="Google Shape;3227;p632"/>
          <p:cNvGrpSpPr/>
          <p:nvPr/>
        </p:nvGrpSpPr>
        <p:grpSpPr>
          <a:xfrm>
            <a:off x="7250711" y="758362"/>
            <a:ext cx="1157276" cy="307747"/>
            <a:chOff x="4859149" y="597592"/>
            <a:chExt cx="1157276" cy="276975"/>
          </a:xfrm>
        </p:grpSpPr>
        <p:sp>
          <p:nvSpPr>
            <p:cNvPr id="3228" name="Google Shape;3228;p632"/>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3229" name="Google Shape;3229;p632"/>
            <p:cNvPicPr preferRelativeResize="0"/>
            <p:nvPr/>
          </p:nvPicPr>
          <p:blipFill rotWithShape="1">
            <a:blip r:embed="rId5">
              <a:alphaModFix/>
            </a:blip>
            <a:srcRect b="-9876" l="0" r="0" t="-1222"/>
            <a:stretch/>
          </p:blipFill>
          <p:spPr>
            <a:xfrm>
              <a:off x="4859149" y="597592"/>
              <a:ext cx="277007" cy="276975"/>
            </a:xfrm>
            <a:prstGeom prst="rect">
              <a:avLst/>
            </a:prstGeom>
            <a:noFill/>
            <a:ln>
              <a:noFill/>
            </a:ln>
          </p:spPr>
        </p:pic>
      </p:grpSp>
      <p:sp>
        <p:nvSpPr>
          <p:cNvPr id="3230" name="Google Shape;3230;p632"/>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Follow along with our walkthrough </a:t>
            </a:r>
            <a:r>
              <a:rPr b="1" lang="en" sz="850" u="sng">
                <a:solidFill>
                  <a:schemeClr val="lt2"/>
                </a:solidFill>
                <a:latin typeface="Poppins"/>
                <a:ea typeface="Poppins"/>
                <a:cs typeface="Poppins"/>
                <a:sym typeface="Poppins"/>
                <a:hlinkClick r:id="rId6">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4" name="Shape 3234"/>
        <p:cNvGrpSpPr/>
        <p:nvPr/>
      </p:nvGrpSpPr>
      <p:grpSpPr>
        <a:xfrm>
          <a:off x="0" y="0"/>
          <a:ext cx="0" cy="0"/>
          <a:chOff x="0" y="0"/>
          <a:chExt cx="0" cy="0"/>
        </a:xfrm>
      </p:grpSpPr>
      <p:sp>
        <p:nvSpPr>
          <p:cNvPr id="3235" name="Google Shape;3235;p633"/>
          <p:cNvSpPr txBox="1"/>
          <p:nvPr>
            <p:ph idx="4" type="body"/>
          </p:nvPr>
        </p:nvSpPr>
        <p:spPr>
          <a:xfrm>
            <a:off x="22500" y="2648081"/>
            <a:ext cx="4560600" cy="24033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a:t>APIs are a Product Manager’s superpower. </a:t>
            </a:r>
            <a:r>
              <a:rPr lang="en"/>
              <a:t>They transform prototypes into working products and unlock faster experimentation.</a:t>
            </a:r>
            <a:endParaRPr/>
          </a:p>
          <a:p>
            <a:pPr indent="-213359" lvl="0" marL="228600" rtl="0" algn="l">
              <a:spcBef>
                <a:spcPts val="800"/>
              </a:spcBef>
              <a:spcAft>
                <a:spcPts val="0"/>
              </a:spcAft>
              <a:buClr>
                <a:schemeClr val="accent4"/>
              </a:buClr>
              <a:buSzPts val="1200"/>
              <a:buChar char="■"/>
            </a:pPr>
            <a:r>
              <a:rPr b="1" lang="en"/>
              <a:t>Responsible API management defines modern Product Managers. </a:t>
            </a:r>
            <a:r>
              <a:rPr lang="en"/>
              <a:t>Keys, tokens, and access controls protect user trust while enabling innovation.</a:t>
            </a:r>
            <a:endParaRPr/>
          </a:p>
          <a:p>
            <a:pPr indent="-137160" lvl="0" marL="228600" rtl="0" algn="l">
              <a:spcBef>
                <a:spcPts val="800"/>
              </a:spcBef>
              <a:spcAft>
                <a:spcPts val="800"/>
              </a:spcAft>
              <a:buNone/>
            </a:pPr>
            <a:r>
              <a:t/>
            </a:r>
            <a:endParaRPr/>
          </a:p>
        </p:txBody>
      </p:sp>
      <p:cxnSp>
        <p:nvCxnSpPr>
          <p:cNvPr id="3236" name="Google Shape;3236;p633"/>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3237" name="Google Shape;3237;p633"/>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3238" name="Google Shape;3238;p633"/>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3239" name="Google Shape;3239;p633"/>
          <p:cNvSpPr txBox="1"/>
          <p:nvPr/>
        </p:nvSpPr>
        <p:spPr>
          <a:xfrm>
            <a:off x="457200" y="1155128"/>
            <a:ext cx="82521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Power Advanced Prototypes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with API Integrations</a:t>
            </a:r>
            <a:endParaRPr sz="3000">
              <a:solidFill>
                <a:schemeClr val="lt1"/>
              </a:solidFill>
              <a:latin typeface="Poppins Medium"/>
              <a:ea typeface="Poppins Medium"/>
              <a:cs typeface="Poppins Medium"/>
              <a:sym typeface="Poppins Medium"/>
            </a:endParaRPr>
          </a:p>
        </p:txBody>
      </p:sp>
      <p:sp>
        <p:nvSpPr>
          <p:cNvPr id="3240" name="Google Shape;3240;p633"/>
          <p:cNvSpPr txBox="1"/>
          <p:nvPr>
            <p:ph idx="5" type="subTitle"/>
          </p:nvPr>
        </p:nvSpPr>
        <p:spPr>
          <a:xfrm>
            <a:off x="4583475" y="2648081"/>
            <a:ext cx="4560600" cy="23007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sz="1200"/>
              <a:t>Secure integrations make Product Managers </a:t>
            </a:r>
            <a:r>
              <a:rPr b="1" lang="en" sz="1200"/>
              <a:t>credible and effective partners to their technical teams.</a:t>
            </a:r>
            <a:r>
              <a:rPr b="1" lang="en" sz="1200"/>
              <a:t> </a:t>
            </a:r>
            <a:r>
              <a:rPr lang="en" sz="1200"/>
              <a:t>Mastering API workflows ensures prototypes can evolve into scalable, compliant products.</a:t>
            </a:r>
            <a:endParaRPr sz="1200"/>
          </a:p>
          <a:p>
            <a:pPr indent="-213359" lvl="0" marL="228600" rtl="0" algn="l">
              <a:spcBef>
                <a:spcPts val="800"/>
              </a:spcBef>
              <a:spcAft>
                <a:spcPts val="800"/>
              </a:spcAft>
              <a:buClr>
                <a:schemeClr val="accent4"/>
              </a:buClr>
              <a:buSzPts val="1200"/>
              <a:buChar char="■"/>
            </a:pPr>
            <a:r>
              <a:rPr b="1" lang="en" sz="1200"/>
              <a:t>Product Managers must design for compliance from day one. </a:t>
            </a:r>
            <a:r>
              <a:rPr lang="en" sz="1200"/>
              <a:t>Building with privacy, security, and scalability in mind avoids costly rework later.</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5" name="Shape 3245"/>
        <p:cNvGrpSpPr/>
        <p:nvPr/>
      </p:nvGrpSpPr>
      <p:grpSpPr>
        <a:xfrm>
          <a:off x="0" y="0"/>
          <a:ext cx="0" cy="0"/>
          <a:chOff x="0" y="0"/>
          <a:chExt cx="0" cy="0"/>
        </a:xfrm>
      </p:grpSpPr>
      <p:sp>
        <p:nvSpPr>
          <p:cNvPr id="3246" name="Google Shape;3246;p634"/>
          <p:cNvSpPr txBox="1"/>
          <p:nvPr>
            <p:ph type="title"/>
          </p:nvPr>
        </p:nvSpPr>
        <p:spPr>
          <a:xfrm>
            <a:off x="457200" y="840750"/>
            <a:ext cx="3661500" cy="11082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400">
                <a:solidFill>
                  <a:schemeClr val="lt1"/>
                </a:solidFill>
              </a:rPr>
              <a:t>Deploy and Scale Prototypes </a:t>
            </a:r>
            <a:endParaRPr sz="2400">
              <a:solidFill>
                <a:schemeClr val="lt1"/>
              </a:solidFill>
            </a:endParaRPr>
          </a:p>
          <a:p>
            <a:pPr indent="0" lvl="0" marL="0" rtl="0" algn="l">
              <a:lnSpc>
                <a:spcPct val="100000"/>
              </a:lnSpc>
              <a:spcBef>
                <a:spcPts val="0"/>
              </a:spcBef>
              <a:spcAft>
                <a:spcPts val="0"/>
              </a:spcAft>
              <a:buNone/>
            </a:pPr>
            <a:r>
              <a:rPr lang="en" sz="2400">
                <a:solidFill>
                  <a:schemeClr val="lt1"/>
                </a:solidFill>
              </a:rPr>
              <a:t>Into Production</a:t>
            </a:r>
            <a:endParaRPr sz="2400">
              <a:solidFill>
                <a:schemeClr val="lt1"/>
              </a:solidFill>
            </a:endParaRPr>
          </a:p>
        </p:txBody>
      </p:sp>
      <p:sp>
        <p:nvSpPr>
          <p:cNvPr id="3247" name="Google Shape;3247;p634"/>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3248" name="Google Shape;3248;p634"/>
          <p:cNvSpPr txBox="1"/>
          <p:nvPr>
            <p:ph idx="1" type="body"/>
          </p:nvPr>
        </p:nvSpPr>
        <p:spPr>
          <a:xfrm>
            <a:off x="457200" y="2293550"/>
            <a:ext cx="3611100" cy="1893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a:solidFill>
                  <a:schemeClr val="lt1"/>
                </a:solidFill>
                <a:latin typeface="Poppins SemiBold"/>
                <a:ea typeface="Poppins SemiBold"/>
                <a:cs typeface="Poppins SemiBold"/>
                <a:sym typeface="Poppins SemiBold"/>
              </a:rPr>
              <a:t>Overview</a:t>
            </a:r>
            <a:endParaRPr b="1">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Master the deployment-to-handoff workflow, preparing your prototype for a smooth transition to production.</a:t>
            </a:r>
            <a:endParaRPr sz="1200">
              <a:solidFill>
                <a:schemeClr val="lt2"/>
              </a:solidFill>
            </a:endParaRPr>
          </a:p>
          <a:p>
            <a:pPr indent="-304800" lvl="0" marL="457200" rtl="0" algn="l">
              <a:lnSpc>
                <a:spcPct val="100000"/>
              </a:lnSpc>
              <a:spcBef>
                <a:spcPts val="1000"/>
              </a:spcBef>
              <a:spcAft>
                <a:spcPts val="0"/>
              </a:spcAft>
              <a:buClr>
                <a:schemeClr val="lt2"/>
              </a:buClr>
              <a:buSzPts val="1200"/>
              <a:buChar char="●"/>
            </a:pPr>
            <a:r>
              <a:rPr lang="en" sz="1200">
                <a:solidFill>
                  <a:schemeClr val="lt2"/>
                </a:solidFill>
              </a:rPr>
              <a:t>(Optional) Deliver and demo your Fitness App prototype and show what you’ve learned this course!</a:t>
            </a:r>
            <a:endParaRPr sz="1200">
              <a:solidFill>
                <a:schemeClr val="lt2"/>
              </a:solidFill>
            </a:endParaRPr>
          </a:p>
          <a:p>
            <a:pPr indent="0" lvl="0" marL="0" rtl="0" algn="l">
              <a:lnSpc>
                <a:spcPct val="100000"/>
              </a:lnSpc>
              <a:spcBef>
                <a:spcPts val="1000"/>
              </a:spcBef>
              <a:spcAft>
                <a:spcPts val="1000"/>
              </a:spcAft>
              <a:buSzPts val="900"/>
              <a:buNone/>
            </a:pPr>
            <a:r>
              <a:t/>
            </a:r>
            <a:endParaRPr sz="1200">
              <a:solidFill>
                <a:schemeClr val="lt2"/>
              </a:solidFill>
            </a:endParaRPr>
          </a:p>
        </p:txBody>
      </p:sp>
      <p:sp>
        <p:nvSpPr>
          <p:cNvPr id="3249" name="Google Shape;3249;p634"/>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rgbClr val="07182C"/>
                </a:solidFill>
                <a:latin typeface="Poppins Medium"/>
                <a:ea typeface="Poppins Medium"/>
                <a:cs typeface="Poppins Medium"/>
                <a:sym typeface="Poppins Medium"/>
              </a:rPr>
              <a:t>Extra Practice</a:t>
            </a:r>
            <a:endParaRPr sz="2400">
              <a:solidFill>
                <a:srgbClr val="07182C"/>
              </a:solidFill>
              <a:latin typeface="Poppins Medium"/>
              <a:ea typeface="Poppins Medium"/>
              <a:cs typeface="Poppins Medium"/>
              <a:sym typeface="Poppins Medium"/>
            </a:endParaRPr>
          </a:p>
          <a:p>
            <a:pPr indent="12700" lvl="0" marL="25400" rtl="0" algn="l">
              <a:lnSpc>
                <a:spcPct val="115000"/>
              </a:lnSpc>
              <a:spcBef>
                <a:spcPts val="0"/>
              </a:spcBef>
              <a:spcAft>
                <a:spcPts val="0"/>
              </a:spcAft>
              <a:buClr>
                <a:srgbClr val="000000"/>
              </a:buClr>
              <a:buSzPts val="1100"/>
              <a:buFont typeface="Poppins SemiBold"/>
              <a:buNone/>
            </a:pPr>
            <a:r>
              <a:t/>
            </a:r>
            <a:endParaRPr sz="900">
              <a:solidFill>
                <a:srgbClr val="60A5FA"/>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200">
                <a:solidFill>
                  <a:srgbClr val="60A5FA"/>
                </a:solidFill>
                <a:latin typeface="Poppins SemiBold"/>
                <a:ea typeface="Poppins SemiBold"/>
                <a:cs typeface="Poppins SemiBold"/>
                <a:sym typeface="Poppins SemiBold"/>
              </a:rPr>
              <a:t>Optional: Dig deeper into your hands-on lab experiences and try these exercises on your own.</a:t>
            </a:r>
            <a:endParaRPr sz="2400">
              <a:solidFill>
                <a:srgbClr val="FFFFFF"/>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br>
              <a:rPr b="1" lang="en" sz="1100">
                <a:solidFill>
                  <a:srgbClr val="FFFFFF"/>
                </a:solidFill>
                <a:latin typeface="IBM Plex Mono"/>
                <a:ea typeface="IBM Plex Mono"/>
                <a:cs typeface="IBM Plex Mono"/>
                <a:sym typeface="IBM Plex Mono"/>
              </a:rPr>
            </a:br>
            <a:r>
              <a:rPr b="1" lang="en" sz="1100">
                <a:solidFill>
                  <a:srgbClr val="FFFFFF"/>
                </a:solidFill>
                <a:latin typeface="IBM Plex Mono"/>
                <a:ea typeface="IBM Plex Mono"/>
                <a:cs typeface="IBM Plex Mono"/>
                <a:sym typeface="IBM Plex Mono"/>
              </a:rPr>
              <a:t>1.Refine Your Prompts</a:t>
            </a:r>
            <a:endParaRPr sz="1100">
              <a:solidFill>
                <a:srgbClr val="60A5FA"/>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rgbClr val="FFFFFF"/>
                </a:solidFill>
                <a:latin typeface="IBM Plex Mono"/>
                <a:ea typeface="IBM Plex Mono"/>
                <a:cs typeface="IBM Plex Mono"/>
                <a:sym typeface="IBM Plex Mono"/>
              </a:rPr>
              <a:t>Return to your Fitness App's OpenAI integration. Write a new, more detailed prompt that adds a new constraint (e.g., "workouts must require no equipment"). Justify why this new prompt is more valuable for a real-world product.</a:t>
            </a:r>
            <a:endParaRPr sz="1100">
              <a:solidFill>
                <a:srgbClr val="FFFFFF"/>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t/>
            </a:r>
            <a:endParaRPr sz="1100">
              <a:solidFill>
                <a:srgbClr val="FFFFFF"/>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rgbClr val="FFFFFF"/>
                </a:solidFill>
                <a:latin typeface="IBM Plex Mono"/>
                <a:ea typeface="IBM Plex Mono"/>
                <a:cs typeface="IBM Plex Mono"/>
                <a:sym typeface="IBM Plex Mono"/>
              </a:rPr>
              <a:t>2. Pressure-Test Your RLS</a:t>
            </a:r>
            <a:endParaRPr sz="1100">
              <a:solidFill>
                <a:srgbClr val="60A5FA"/>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800"/>
              </a:spcAft>
              <a:buClr>
                <a:srgbClr val="000000"/>
              </a:buClr>
              <a:buSzPts val="1100"/>
              <a:buFont typeface="Poppins SemiBold"/>
              <a:buNone/>
            </a:pPr>
            <a:r>
              <a:rPr lang="en" sz="1100">
                <a:solidFill>
                  <a:srgbClr val="FFFFFF"/>
                </a:solidFill>
                <a:latin typeface="IBM Plex Mono"/>
                <a:ea typeface="IBM Plex Mono"/>
                <a:cs typeface="IBM Plex Mono"/>
                <a:sym typeface="IBM Plex Mono"/>
              </a:rPr>
              <a:t>Log in to your prototype as "joe@example.com" and try to find a way to access "jane@example.com's" data (e.g., by changing the URL or writing a new prompt). Document your findings as if you were reporting a security flaw to your engineering lead.</a:t>
            </a:r>
            <a:endParaRPr sz="1100">
              <a:solidFill>
                <a:srgbClr val="FFFFFF"/>
              </a:solidFill>
              <a:latin typeface="IBM Plex Mono"/>
              <a:ea typeface="IBM Plex Mono"/>
              <a:cs typeface="IBM Plex Mono"/>
              <a:sym typeface="IBM Plex Mono"/>
            </a:endParaRPr>
          </a:p>
        </p:txBody>
      </p:sp>
      <p:sp>
        <p:nvSpPr>
          <p:cNvPr id="3250" name="Google Shape;3250;p634"/>
          <p:cNvSpPr/>
          <p:nvPr/>
        </p:nvSpPr>
        <p:spPr>
          <a:xfrm>
            <a:off x="350850" y="4524118"/>
            <a:ext cx="3920400" cy="994800"/>
          </a:xfrm>
          <a:prstGeom prst="roundRect">
            <a:avLst>
              <a:gd fmla="val 18443" name="adj"/>
            </a:avLst>
          </a:prstGeom>
          <a:solidFill>
            <a:srgbClr val="DBEAFE"/>
          </a:solidFill>
          <a:ln>
            <a:noFill/>
          </a:ln>
        </p:spPr>
        <p:txBody>
          <a:bodyPr anchorCtr="0" anchor="t" bIns="142225" lIns="142225" spcFirstLastPara="1" rIns="142225" wrap="square" tIns="142225">
            <a:noAutofit/>
          </a:bodyPr>
          <a:lstStyle/>
          <a:p>
            <a:pPr indent="0" lvl="0" marL="0" marR="0" rtl="0" algn="l">
              <a:lnSpc>
                <a:spcPct val="115000"/>
              </a:lnSpc>
              <a:spcBef>
                <a:spcPts val="0"/>
              </a:spcBef>
              <a:spcAft>
                <a:spcPts val="800"/>
              </a:spcAft>
              <a:buClr>
                <a:srgbClr val="000000"/>
              </a:buClr>
              <a:buSzPts val="1100"/>
              <a:buFont typeface="Poppins SemiBold"/>
              <a:buNone/>
            </a:pPr>
            <a:r>
              <a:t/>
            </a:r>
            <a:endParaRPr sz="1200">
              <a:solidFill>
                <a:srgbClr val="FFFFFF"/>
              </a:solidFill>
              <a:latin typeface="IBM Plex Mono"/>
              <a:ea typeface="IBM Plex Mono"/>
              <a:cs typeface="IBM Plex Mono"/>
              <a:sym typeface="IBM Plex Mono"/>
            </a:endParaRPr>
          </a:p>
        </p:txBody>
      </p:sp>
      <p:sp>
        <p:nvSpPr>
          <p:cNvPr id="3251" name="Google Shape;3251;p634"/>
          <p:cNvSpPr/>
          <p:nvPr/>
        </p:nvSpPr>
        <p:spPr>
          <a:xfrm>
            <a:off x="503250" y="4686285"/>
            <a:ext cx="622800" cy="719700"/>
          </a:xfrm>
          <a:prstGeom prst="roundRect">
            <a:avLst>
              <a:gd fmla="val 5783" name="adj"/>
            </a:avLst>
          </a:prstGeom>
          <a:solidFill>
            <a:srgbClr val="FFFFFF"/>
          </a:solidFill>
          <a:ln>
            <a:noFill/>
          </a:ln>
        </p:spPr>
        <p:txBody>
          <a:bodyPr anchorCtr="0" anchor="t" bIns="122950" lIns="122950" spcFirstLastPara="1" rIns="122950" wrap="square" tIns="122950">
            <a:noAutofit/>
          </a:bodyPr>
          <a:lstStyle/>
          <a:p>
            <a:pPr indent="0" lvl="0" marL="0" marR="0" rtl="0" algn="l">
              <a:lnSpc>
                <a:spcPct val="115000"/>
              </a:lnSpc>
              <a:spcBef>
                <a:spcPts val="0"/>
              </a:spcBef>
              <a:spcAft>
                <a:spcPts val="692"/>
              </a:spcAft>
              <a:buClr>
                <a:srgbClr val="000000"/>
              </a:buClr>
              <a:buSzPts val="951"/>
              <a:buFont typeface="Poppins SemiBold"/>
              <a:buNone/>
            </a:pPr>
            <a:r>
              <a:t/>
            </a:r>
            <a:endParaRPr sz="1037">
              <a:solidFill>
                <a:srgbClr val="FFFFFF"/>
              </a:solidFill>
              <a:latin typeface="IBM Plex Mono"/>
              <a:ea typeface="IBM Plex Mono"/>
              <a:cs typeface="IBM Plex Mono"/>
              <a:sym typeface="IBM Plex Mono"/>
            </a:endParaRPr>
          </a:p>
        </p:txBody>
      </p:sp>
      <p:sp>
        <p:nvSpPr>
          <p:cNvPr id="3252" name="Google Shape;3252;p634"/>
          <p:cNvSpPr txBox="1"/>
          <p:nvPr/>
        </p:nvSpPr>
        <p:spPr>
          <a:xfrm>
            <a:off x="1174353" y="4644458"/>
            <a:ext cx="3000000" cy="80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3B82F6"/>
                </a:solidFill>
                <a:latin typeface="Poppins Medium"/>
                <a:ea typeface="Poppins Medium"/>
                <a:cs typeface="Poppins Medium"/>
                <a:sym typeface="Poppins Medium"/>
              </a:rPr>
              <a:t>We will ask </a:t>
            </a:r>
            <a:r>
              <a:rPr b="1" lang="en" sz="800">
                <a:solidFill>
                  <a:srgbClr val="3B82F6"/>
                </a:solidFill>
                <a:latin typeface="Poppins"/>
                <a:ea typeface="Poppins"/>
                <a:cs typeface="Poppins"/>
                <a:sym typeface="Poppins"/>
              </a:rPr>
              <a:t>via Slack for a few groups to volunteer and   share their final project deliverables</a:t>
            </a:r>
            <a:r>
              <a:rPr lang="en" sz="800">
                <a:solidFill>
                  <a:srgbClr val="3B82F6"/>
                </a:solidFill>
                <a:latin typeface="Poppins Medium"/>
                <a:ea typeface="Poppins Medium"/>
                <a:cs typeface="Poppins Medium"/>
                <a:sym typeface="Poppins Medium"/>
              </a:rPr>
              <a:t> for next session.</a:t>
            </a:r>
            <a:br>
              <a:rPr lang="en" sz="800">
                <a:solidFill>
                  <a:srgbClr val="3B82F6"/>
                </a:solidFill>
                <a:latin typeface="Poppins Medium"/>
                <a:ea typeface="Poppins Medium"/>
                <a:cs typeface="Poppins Medium"/>
                <a:sym typeface="Poppins Medium"/>
              </a:rPr>
            </a:br>
            <a:endParaRPr sz="400">
              <a:solidFill>
                <a:srgbClr val="3B82F6"/>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lang="en" sz="800">
                <a:solidFill>
                  <a:srgbClr val="3B82F6"/>
                </a:solidFill>
                <a:latin typeface="Poppins Medium"/>
                <a:ea typeface="Poppins Medium"/>
                <a:cs typeface="Poppins Medium"/>
                <a:sym typeface="Poppins Medium"/>
              </a:rPr>
              <a:t>All groups will have time during Module 6 to finalize any slides before the course is finished.</a:t>
            </a:r>
            <a:endParaRPr sz="800">
              <a:solidFill>
                <a:srgbClr val="3B82F6"/>
              </a:solidFill>
              <a:latin typeface="Poppins Medium"/>
              <a:ea typeface="Poppins Medium"/>
              <a:cs typeface="Poppins Medium"/>
              <a:sym typeface="Poppins Medium"/>
            </a:endParaRPr>
          </a:p>
        </p:txBody>
      </p:sp>
      <p:pic>
        <p:nvPicPr>
          <p:cNvPr id="3253" name="Google Shape;3253;p634" title="original-d2e4cb56fd342a496570e6dca44ded68.gif"/>
          <p:cNvPicPr preferRelativeResize="0"/>
          <p:nvPr/>
        </p:nvPicPr>
        <p:blipFill rotWithShape="1">
          <a:blip r:embed="rId3">
            <a:alphaModFix/>
          </a:blip>
          <a:srcRect b="1530" l="13415" r="14460" t="-1530"/>
          <a:stretch/>
        </p:blipFill>
        <p:spPr>
          <a:xfrm>
            <a:off x="503250" y="4686274"/>
            <a:ext cx="622800" cy="719667"/>
          </a:xfrm>
          <a:prstGeom prst="rect">
            <a:avLst/>
          </a:prstGeom>
          <a:noFill/>
          <a:ln>
            <a:noFill/>
          </a:ln>
        </p:spPr>
      </p:pic>
      <p:sp>
        <p:nvSpPr>
          <p:cNvPr id="3254" name="Google Shape;3254;p634"/>
          <p:cNvSpPr/>
          <p:nvPr/>
        </p:nvSpPr>
        <p:spPr>
          <a:xfrm>
            <a:off x="585449" y="4791451"/>
            <a:ext cx="458400" cy="509400"/>
          </a:xfrm>
          <a:prstGeom prst="donut">
            <a:avLst>
              <a:gd fmla="val 6225" name="adj"/>
            </a:avLst>
          </a:prstGeom>
          <a:gradFill>
            <a:gsLst>
              <a:gs pos="0">
                <a:srgbClr val="7AAAF9"/>
              </a:gs>
              <a:gs pos="40000">
                <a:srgbClr val="4785EB"/>
              </a:gs>
              <a:gs pos="70000">
                <a:srgbClr val="2D63CE"/>
              </a:gs>
              <a:gs pos="100000">
                <a:srgbClr val="1A2B6B"/>
              </a:gs>
            </a:gsLst>
            <a:lin ang="5400012" scaled="0"/>
          </a:gradFill>
          <a:ln>
            <a:noFill/>
          </a:ln>
        </p:spPr>
        <p:txBody>
          <a:bodyPr anchorCtr="0" anchor="ctr" bIns="79025" lIns="79025" spcFirstLastPara="1" rIns="79025" wrap="square" tIns="79025">
            <a:noAutofit/>
          </a:bodyPr>
          <a:lstStyle/>
          <a:p>
            <a:pPr indent="0" lvl="0" marL="0" rtl="0" algn="ctr">
              <a:spcBef>
                <a:spcPts val="0"/>
              </a:spcBef>
              <a:spcAft>
                <a:spcPts val="0"/>
              </a:spcAft>
              <a:buNone/>
            </a:pPr>
            <a:r>
              <a:t/>
            </a:r>
            <a:endParaRPr sz="121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8" name="Shape 3258"/>
        <p:cNvGrpSpPr/>
        <p:nvPr/>
      </p:nvGrpSpPr>
      <p:grpSpPr>
        <a:xfrm>
          <a:off x="0" y="0"/>
          <a:ext cx="0" cy="0"/>
          <a:chOff x="0" y="0"/>
          <a:chExt cx="0" cy="0"/>
        </a:xfrm>
      </p:grpSpPr>
      <p:pic>
        <p:nvPicPr>
          <p:cNvPr id="3259" name="Google Shape;3259;p635"/>
          <p:cNvPicPr preferRelativeResize="0"/>
          <p:nvPr/>
        </p:nvPicPr>
        <p:blipFill>
          <a:blip r:embed="rId4">
            <a:alphaModFix/>
          </a:blip>
          <a:stretch>
            <a:fillRect/>
          </a:stretch>
        </p:blipFill>
        <p:spPr>
          <a:xfrm>
            <a:off x="6243800" y="1209450"/>
            <a:ext cx="2438400" cy="2438400"/>
          </a:xfrm>
          <a:prstGeom prst="rect">
            <a:avLst/>
          </a:prstGeom>
          <a:noFill/>
          <a:ln>
            <a:noFill/>
          </a:ln>
        </p:spPr>
      </p:pic>
      <p:sp>
        <p:nvSpPr>
          <p:cNvPr id="3260" name="Google Shape;3260;p635"/>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chemeClr val="accent1"/>
              </a:solidFill>
              <a:latin typeface="Lato"/>
              <a:ea typeface="Lato"/>
              <a:cs typeface="Lato"/>
              <a:sym typeface="Lato"/>
            </a:endParaRPr>
          </a:p>
          <a:p>
            <a:pPr indent="0" lvl="0" marL="0" rtl="0" algn="l">
              <a:spcBef>
                <a:spcPts val="1000"/>
              </a:spcBef>
              <a:spcAft>
                <a:spcPts val="1000"/>
              </a:spcAft>
              <a:buNone/>
            </a:pPr>
            <a:r>
              <a:t/>
            </a:r>
            <a:endParaRPr sz="1600">
              <a:solidFill>
                <a:schemeClr val="accent1"/>
              </a:solidFill>
              <a:latin typeface="Lato"/>
              <a:ea typeface="Lato"/>
              <a:cs typeface="Lato"/>
              <a:sym typeface="Lato"/>
            </a:endParaRPr>
          </a:p>
        </p:txBody>
      </p:sp>
      <p:sp>
        <p:nvSpPr>
          <p:cNvPr id="3261" name="Google Shape;3261;p635"/>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3262" name="Google Shape;3262;p635"/>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solidFill>
                  <a:schemeClr val="accent4"/>
                </a:solidFill>
              </a:rPr>
              <a:t>🔗</a:t>
            </a:r>
            <a:r>
              <a:rPr b="1" lang="en" sz="1300">
                <a:solidFill>
                  <a:schemeClr val="accent4"/>
                </a:solidFill>
              </a:rPr>
              <a:t> </a:t>
            </a:r>
            <a:r>
              <a:rPr b="1" lang="en" sz="1300" u="sng">
                <a:solidFill>
                  <a:schemeClr val="accent4"/>
                </a:solidFill>
                <a:hlinkClick r:id="rId5">
                  <a:extLst>
                    <a:ext uri="{A12FA001-AC4F-418D-AE19-62706E023703}">
                      <ahyp:hlinkClr val="tx"/>
                    </a:ext>
                  </a:extLst>
                </a:hlinkClick>
              </a:rPr>
              <a:t>https://www.surveymonkey.com/r/QKLFF9F</a:t>
            </a:r>
            <a:endParaRPr b="1" sz="1300">
              <a:solidFill>
                <a:schemeClr val="accent4"/>
              </a:solidFill>
            </a:endParaRPr>
          </a:p>
          <a:p>
            <a:pPr indent="0" lvl="0" marL="0" rtl="0" algn="l">
              <a:spcBef>
                <a:spcPts val="0"/>
              </a:spcBef>
              <a:spcAft>
                <a:spcPts val="0"/>
              </a:spcAft>
              <a:buNone/>
            </a:pPr>
            <a:r>
              <a:t/>
            </a:r>
            <a:endParaRPr>
              <a:solidFill>
                <a:schemeClr val="accent3"/>
              </a:solidFill>
            </a:endParaRPr>
          </a:p>
        </p:txBody>
      </p:sp>
      <p:sp>
        <p:nvSpPr>
          <p:cNvPr id="3263" name="Google Shape;3263;p635"/>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3264" name="Google Shape;3264;p635"/>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636"/>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1" name="Google Shape;3271;p636"/>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3272" name="Google Shape;3272;p636">
            <a:hlinkClick r:id="rId3"/>
          </p:cNvPr>
          <p:cNvSpPr/>
          <p:nvPr/>
        </p:nvSpPr>
        <p:spPr>
          <a:xfrm>
            <a:off x="457200" y="413970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3273" name="Google Shape;3273;p636"/>
          <p:cNvSpPr txBox="1"/>
          <p:nvPr/>
        </p:nvSpPr>
        <p:spPr>
          <a:xfrm>
            <a:off x="1652983" y="423443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HANDS-ON LAB WALKTHROUGH</a:t>
            </a:r>
            <a:endParaRPr sz="807">
              <a:solidFill>
                <a:schemeClr val="dk2"/>
              </a:solidFill>
              <a:latin typeface="Poppins"/>
              <a:ea typeface="Poppins"/>
              <a:cs typeface="Poppins"/>
              <a:sym typeface="Poppins"/>
            </a:endParaRPr>
          </a:p>
        </p:txBody>
      </p:sp>
      <p:sp>
        <p:nvSpPr>
          <p:cNvPr id="3274" name="Google Shape;3274;p636"/>
          <p:cNvSpPr txBox="1"/>
          <p:nvPr/>
        </p:nvSpPr>
        <p:spPr>
          <a:xfrm>
            <a:off x="1652983" y="4358648"/>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Module 5 Lab Guide</a:t>
            </a:r>
            <a:endParaRPr sz="1200">
              <a:solidFill>
                <a:schemeClr val="dk1"/>
              </a:solidFill>
              <a:latin typeface="Poppins SemiBold"/>
              <a:ea typeface="Poppins SemiBold"/>
              <a:cs typeface="Poppins SemiBold"/>
              <a:sym typeface="Poppins SemiBold"/>
            </a:endParaRPr>
          </a:p>
        </p:txBody>
      </p:sp>
      <p:sp>
        <p:nvSpPr>
          <p:cNvPr id="3275" name="Google Shape;3275;p636"/>
          <p:cNvSpPr txBox="1"/>
          <p:nvPr/>
        </p:nvSpPr>
        <p:spPr>
          <a:xfrm>
            <a:off x="1652983" y="501397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4"/>
              </a:rPr>
              <a:t>View resource</a:t>
            </a:r>
            <a:endParaRPr sz="968" u="sng">
              <a:solidFill>
                <a:schemeClr val="accent1"/>
              </a:solidFill>
              <a:latin typeface="Poppins SemiBold"/>
              <a:ea typeface="Poppins SemiBold"/>
              <a:cs typeface="Poppins SemiBold"/>
              <a:sym typeface="Poppins SemiBold"/>
            </a:endParaRPr>
          </a:p>
        </p:txBody>
      </p:sp>
      <p:pic>
        <p:nvPicPr>
          <p:cNvPr id="3276" name="Google Shape;3276;p636" title="Icon (2).png"/>
          <p:cNvPicPr preferRelativeResize="0"/>
          <p:nvPr/>
        </p:nvPicPr>
        <p:blipFill rotWithShape="1">
          <a:blip r:embed="rId5">
            <a:alphaModFix/>
          </a:blip>
          <a:srcRect b="5939" l="0" r="0" t="5939"/>
          <a:stretch/>
        </p:blipFill>
        <p:spPr>
          <a:xfrm>
            <a:off x="556696" y="4226082"/>
            <a:ext cx="957000" cy="936900"/>
          </a:xfrm>
          <a:prstGeom prst="roundRect">
            <a:avLst>
              <a:gd fmla="val 12211" name="adj"/>
            </a:avLst>
          </a:prstGeom>
          <a:noFill/>
          <a:ln>
            <a:noFill/>
          </a:ln>
        </p:spPr>
      </p:pic>
      <p:grpSp>
        <p:nvGrpSpPr>
          <p:cNvPr id="3277" name="Google Shape;3277;p636"/>
          <p:cNvGrpSpPr/>
          <p:nvPr/>
        </p:nvGrpSpPr>
        <p:grpSpPr>
          <a:xfrm>
            <a:off x="556825" y="4206193"/>
            <a:ext cx="957000" cy="936900"/>
            <a:chOff x="4684025" y="1791581"/>
            <a:chExt cx="957000" cy="936900"/>
          </a:xfrm>
        </p:grpSpPr>
        <p:sp>
          <p:nvSpPr>
            <p:cNvPr id="3278" name="Google Shape;3278;p636"/>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3279" name="Google Shape;3279;p636"/>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280" name="Google Shape;3280;p636" title="Group 35 (2).png"/>
            <p:cNvPicPr preferRelativeResize="0"/>
            <p:nvPr/>
          </p:nvPicPr>
          <p:blipFill rotWithShape="1">
            <a:blip r:embed="rId6">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3284" name="Shape 3284"/>
        <p:cNvGrpSpPr/>
        <p:nvPr/>
      </p:nvGrpSpPr>
      <p:grpSpPr>
        <a:xfrm>
          <a:off x="0" y="0"/>
          <a:ext cx="0" cy="0"/>
          <a:chOff x="0" y="0"/>
          <a:chExt cx="0" cy="0"/>
        </a:xfrm>
      </p:grpSpPr>
      <p:sp>
        <p:nvSpPr>
          <p:cNvPr id="3285" name="Google Shape;3285;p637"/>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pic>
        <p:nvPicPr>
          <p:cNvPr id="2845" name="Google Shape;2845;p605" title="d32fc70dcbfd51865c31157e502ae21e.jpg"/>
          <p:cNvPicPr preferRelativeResize="0"/>
          <p:nvPr/>
        </p:nvPicPr>
        <p:blipFill rotWithShape="1">
          <a:blip r:embed="rId3">
            <a:alphaModFix amt="11000"/>
          </a:blip>
          <a:srcRect b="0" l="0" r="0" t="6235"/>
          <a:stretch/>
        </p:blipFill>
        <p:spPr>
          <a:xfrm rot="10800000">
            <a:off x="0" y="0"/>
            <a:ext cx="9146300" cy="5726475"/>
          </a:xfrm>
          <a:prstGeom prst="rect">
            <a:avLst/>
          </a:prstGeom>
          <a:noFill/>
          <a:ln>
            <a:noFill/>
          </a:ln>
        </p:spPr>
      </p:pic>
      <p:sp>
        <p:nvSpPr>
          <p:cNvPr id="2846" name="Google Shape;2846;p605"/>
          <p:cNvSpPr/>
          <p:nvPr/>
        </p:nvSpPr>
        <p:spPr>
          <a:xfrm>
            <a:off x="677075" y="2834550"/>
            <a:ext cx="7872600" cy="1354200"/>
          </a:xfrm>
          <a:prstGeom prst="roundRect">
            <a:avLst>
              <a:gd fmla="val 16667" name="adj"/>
            </a:avLst>
          </a:prstGeom>
          <a:solidFill>
            <a:schemeClr val="lt1"/>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7" name="Google Shape;2847;p605"/>
          <p:cNvSpPr txBox="1"/>
          <p:nvPr>
            <p:ph idx="1" type="subTitle"/>
          </p:nvPr>
        </p:nvSpPr>
        <p:spPr>
          <a:xfrm>
            <a:off x="2077050" y="2281000"/>
            <a:ext cx="4989900" cy="492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latin typeface="Poppins Medium"/>
                <a:ea typeface="Poppins Medium"/>
                <a:cs typeface="Poppins Medium"/>
                <a:sym typeface="Poppins Medium"/>
              </a:rPr>
              <a:t>Presentation Reminder</a:t>
            </a:r>
            <a:endParaRPr sz="3200">
              <a:latin typeface="Poppins Medium"/>
              <a:ea typeface="Poppins Medium"/>
              <a:cs typeface="Poppins Medium"/>
              <a:sym typeface="Poppins Medium"/>
            </a:endParaRPr>
          </a:p>
        </p:txBody>
      </p:sp>
      <p:sp>
        <p:nvSpPr>
          <p:cNvPr id="2848" name="Google Shape;2848;p605"/>
          <p:cNvSpPr txBox="1"/>
          <p:nvPr>
            <p:ph type="title"/>
          </p:nvPr>
        </p:nvSpPr>
        <p:spPr>
          <a:xfrm>
            <a:off x="920400" y="3070453"/>
            <a:ext cx="7303200" cy="8619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1400">
                <a:solidFill>
                  <a:schemeClr val="accent2"/>
                </a:solidFill>
                <a:latin typeface="Lato"/>
                <a:ea typeface="Lato"/>
                <a:cs typeface="Lato"/>
                <a:sym typeface="Lato"/>
              </a:rPr>
              <a:t>We’re almost at the end! Now is </a:t>
            </a:r>
            <a:r>
              <a:rPr b="1" lang="en" sz="1400">
                <a:solidFill>
                  <a:schemeClr val="accent2"/>
                </a:solidFill>
                <a:latin typeface="Lato"/>
                <a:ea typeface="Lato"/>
                <a:cs typeface="Lato"/>
                <a:sym typeface="Lato"/>
              </a:rPr>
              <a:t>your opportunity to volunteer and present your group’s final presentation next class.</a:t>
            </a:r>
            <a:endParaRPr b="1" sz="1400">
              <a:solidFill>
                <a:schemeClr val="accent2"/>
              </a:solidFill>
              <a:latin typeface="Lato"/>
              <a:ea typeface="Lato"/>
              <a:cs typeface="Lato"/>
              <a:sym typeface="Lato"/>
            </a:endParaRPr>
          </a:p>
          <a:p>
            <a:pPr indent="0" lvl="0" marL="0" rtl="0" algn="ctr">
              <a:spcBef>
                <a:spcPts val="0"/>
              </a:spcBef>
              <a:spcAft>
                <a:spcPts val="0"/>
              </a:spcAft>
              <a:buNone/>
            </a:pPr>
            <a:r>
              <a:t/>
            </a:r>
            <a:endParaRPr b="1" sz="1400">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Lato"/>
                <a:ea typeface="Lato"/>
                <a:cs typeface="Lato"/>
                <a:sym typeface="Lato"/>
              </a:rPr>
              <a:t>We highly recommend this approach so you get live, actionable feedback. </a:t>
            </a:r>
            <a:br>
              <a:rPr lang="en" sz="1400">
                <a:solidFill>
                  <a:schemeClr val="accent2"/>
                </a:solidFill>
                <a:latin typeface="Lato"/>
                <a:ea typeface="Lato"/>
                <a:cs typeface="Lato"/>
                <a:sym typeface="Lato"/>
              </a:rPr>
            </a:br>
            <a:r>
              <a:rPr lang="en" sz="1400">
                <a:solidFill>
                  <a:schemeClr val="accent2"/>
                </a:solidFill>
                <a:latin typeface="Lato"/>
                <a:ea typeface="Lato"/>
                <a:cs typeface="Lato"/>
                <a:sym typeface="Lato"/>
              </a:rPr>
              <a:t>Your instructor will ask for 2-3 groups in Slack. First come, first serve.</a:t>
            </a:r>
            <a:endParaRPr sz="1400">
              <a:solidFill>
                <a:schemeClr val="accent2"/>
              </a:solidFill>
              <a:latin typeface="Lato"/>
              <a:ea typeface="Lato"/>
              <a:cs typeface="Lato"/>
              <a:sym typeface="Lato"/>
            </a:endParaRPr>
          </a:p>
        </p:txBody>
      </p:sp>
      <p:grpSp>
        <p:nvGrpSpPr>
          <p:cNvPr id="2849" name="Google Shape;2849;p605"/>
          <p:cNvGrpSpPr/>
          <p:nvPr/>
        </p:nvGrpSpPr>
        <p:grpSpPr>
          <a:xfrm>
            <a:off x="4231050" y="1525950"/>
            <a:ext cx="681900" cy="681900"/>
            <a:chOff x="5448575" y="2690975"/>
            <a:chExt cx="681900" cy="681900"/>
          </a:xfrm>
        </p:grpSpPr>
        <p:sp>
          <p:nvSpPr>
            <p:cNvPr id="2850" name="Google Shape;2850;p605"/>
            <p:cNvSpPr/>
            <p:nvPr/>
          </p:nvSpPr>
          <p:spPr>
            <a:xfrm>
              <a:off x="5448575" y="2690975"/>
              <a:ext cx="681900" cy="6819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51" name="Google Shape;2851;p605" title="original-d2e4cb56fd342a496570e6dca44ded68.gif"/>
            <p:cNvPicPr preferRelativeResize="0"/>
            <p:nvPr/>
          </p:nvPicPr>
          <p:blipFill rotWithShape="1">
            <a:blip r:embed="rId4">
              <a:alphaModFix/>
            </a:blip>
            <a:srcRect b="1530" l="13415" r="14460" t="-1530"/>
            <a:stretch/>
          </p:blipFill>
          <p:spPr>
            <a:xfrm>
              <a:off x="5548250" y="2777225"/>
              <a:ext cx="482700" cy="509400"/>
            </a:xfrm>
            <a:prstGeom prst="roundRect">
              <a:avLst>
                <a:gd fmla="val 16667" name="adj"/>
              </a:avLst>
            </a:prstGeom>
            <a:noFill/>
            <a:ln>
              <a:noFill/>
            </a:ln>
          </p:spPr>
        </p:pic>
        <p:sp>
          <p:nvSpPr>
            <p:cNvPr id="2852" name="Google Shape;2852;p605"/>
            <p:cNvSpPr/>
            <p:nvPr/>
          </p:nvSpPr>
          <p:spPr>
            <a:xfrm>
              <a:off x="5595800" y="2816525"/>
              <a:ext cx="387600" cy="430800"/>
            </a:xfrm>
            <a:prstGeom prst="donut">
              <a:avLst>
                <a:gd fmla="val 6225" name="adj"/>
              </a:avLst>
            </a:prstGeom>
            <a:gradFill>
              <a:gsLst>
                <a:gs pos="0">
                  <a:srgbClr val="7AAAF9"/>
                </a:gs>
                <a:gs pos="40000">
                  <a:srgbClr val="4785EB"/>
                </a:gs>
                <a:gs pos="70000">
                  <a:srgbClr val="2D63CE"/>
                </a:gs>
                <a:gs pos="100000">
                  <a:srgbClr val="1A2B6B"/>
                </a:gs>
              </a:gsLst>
              <a:lin ang="5400012" scaled="0"/>
            </a:gradFill>
            <a:ln>
              <a:noFill/>
            </a:ln>
          </p:spPr>
          <p:txBody>
            <a:bodyPr anchorCtr="0" anchor="ctr" bIns="79025" lIns="79025" spcFirstLastPara="1" rIns="79025" wrap="square" tIns="79025">
              <a:noAutofit/>
            </a:bodyPr>
            <a:lstStyle/>
            <a:p>
              <a:pPr indent="0" lvl="0" marL="0" rtl="0" algn="ctr">
                <a:spcBef>
                  <a:spcPts val="0"/>
                </a:spcBef>
                <a:spcAft>
                  <a:spcPts val="0"/>
                </a:spcAft>
                <a:buNone/>
              </a:pPr>
              <a:r>
                <a:t/>
              </a:r>
              <a:endParaRPr sz="1210">
                <a:latin typeface="Lato"/>
                <a:ea typeface="Lato"/>
                <a:cs typeface="Lato"/>
                <a:sym typeface="Lato"/>
              </a:endParaRPr>
            </a:p>
          </p:txBody>
        </p:sp>
      </p:grpSp>
      <p:sp>
        <p:nvSpPr>
          <p:cNvPr id="2853" name="Google Shape;2853;p605"/>
          <p:cNvSpPr/>
          <p:nvPr/>
        </p:nvSpPr>
        <p:spPr>
          <a:xfrm>
            <a:off x="4531800" y="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4" name="Google Shape;2854;p605"/>
          <p:cNvSpPr/>
          <p:nvPr/>
        </p:nvSpPr>
        <p:spPr>
          <a:xfrm>
            <a:off x="4531800" y="420440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58" name="Shape 2858"/>
        <p:cNvGrpSpPr/>
        <p:nvPr/>
      </p:nvGrpSpPr>
      <p:grpSpPr>
        <a:xfrm>
          <a:off x="0" y="0"/>
          <a:ext cx="0" cy="0"/>
          <a:chOff x="0" y="0"/>
          <a:chExt cx="0" cy="0"/>
        </a:xfrm>
      </p:grpSpPr>
      <p:sp>
        <p:nvSpPr>
          <p:cNvPr id="2859" name="Google Shape;2859;p606"/>
          <p:cNvSpPr txBox="1"/>
          <p:nvPr>
            <p:ph idx="4294967295" type="subTitle"/>
          </p:nvPr>
        </p:nvSpPr>
        <p:spPr>
          <a:xfrm>
            <a:off x="457200" y="2484105"/>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a:t>
            </a:r>
            <a:r>
              <a:rPr lang="en">
                <a:solidFill>
                  <a:schemeClr val="lt1"/>
                </a:solidFill>
              </a:rPr>
              <a:t>Hands-On Lab: Add an API Integration To Your Prototype</a:t>
            </a:r>
            <a:endParaRPr>
              <a:solidFill>
                <a:schemeClr val="lt1"/>
              </a:solidFill>
            </a:endParaRPr>
          </a:p>
        </p:txBody>
      </p:sp>
      <p:cxnSp>
        <p:nvCxnSpPr>
          <p:cNvPr id="2860" name="Google Shape;2860;p606"/>
          <p:cNvCxnSpPr/>
          <p:nvPr/>
        </p:nvCxnSpPr>
        <p:spPr>
          <a:xfrm>
            <a:off x="457200" y="2214908"/>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2861" name="Google Shape;2861;p606"/>
          <p:cNvCxnSpPr/>
          <p:nvPr/>
        </p:nvCxnSpPr>
        <p:spPr>
          <a:xfrm>
            <a:off x="457200" y="2938958"/>
            <a:ext cx="8229600" cy="0"/>
          </a:xfrm>
          <a:prstGeom prst="straightConnector1">
            <a:avLst/>
          </a:prstGeom>
          <a:noFill/>
          <a:ln cap="flat" cmpd="sng" w="9525">
            <a:solidFill>
              <a:schemeClr val="accent4"/>
            </a:solidFill>
            <a:prstDash val="solid"/>
            <a:round/>
            <a:headEnd len="med" w="med" type="none"/>
            <a:tailEnd len="med" w="med" type="none"/>
          </a:ln>
        </p:spPr>
      </p:cxnSp>
      <p:sp>
        <p:nvSpPr>
          <p:cNvPr id="2862" name="Google Shape;2862;p606"/>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2863" name="Google Shape;2863;p606"/>
          <p:cNvSpPr txBox="1"/>
          <p:nvPr>
            <p:ph idx="4294967295" type="subTitle"/>
          </p:nvPr>
        </p:nvSpPr>
        <p:spPr>
          <a:xfrm>
            <a:off x="457200" y="1760500"/>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a:t>
            </a:r>
            <a:r>
              <a:rPr lang="en">
                <a:solidFill>
                  <a:schemeClr val="lt1"/>
                </a:solidFill>
              </a:rPr>
              <a:t>The API-Driven Advantage for Prototypes</a:t>
            </a:r>
            <a:endParaRPr>
              <a:solidFill>
                <a:schemeClr val="lt1"/>
              </a:solidFill>
            </a:endParaRPr>
          </a:p>
        </p:txBody>
      </p:sp>
      <p:sp>
        <p:nvSpPr>
          <p:cNvPr id="2864" name="Google Shape;2864;p606">
            <a:hlinkClick action="ppaction://hlinksldjump" r:id="rId3"/>
          </p:cNvPr>
          <p:cNvSpPr txBox="1"/>
          <p:nvPr/>
        </p:nvSpPr>
        <p:spPr>
          <a:xfrm>
            <a:off x="7622662" y="1654900"/>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865" name="Google Shape;2865;p606">
            <a:hlinkClick/>
          </p:cNvPr>
          <p:cNvSpPr txBox="1"/>
          <p:nvPr/>
        </p:nvSpPr>
        <p:spPr>
          <a:xfrm>
            <a:off x="7622662" y="237892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866" name="Google Shape;2866;p606"/>
          <p:cNvSpPr txBox="1"/>
          <p:nvPr>
            <p:ph idx="4294967295" type="subTitle"/>
          </p:nvPr>
        </p:nvSpPr>
        <p:spPr>
          <a:xfrm>
            <a:off x="457225" y="3207709"/>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a:t>
            </a:r>
            <a:r>
              <a:rPr lang="en">
                <a:solidFill>
                  <a:schemeClr val="lt1"/>
                </a:solidFill>
              </a:rPr>
              <a:t>Advanced AI Workflows for API Integrations</a:t>
            </a:r>
            <a:endParaRPr>
              <a:solidFill>
                <a:schemeClr val="lt1"/>
              </a:solidFill>
            </a:endParaRPr>
          </a:p>
        </p:txBody>
      </p:sp>
      <p:sp>
        <p:nvSpPr>
          <p:cNvPr id="2867" name="Google Shape;2867;p606">
            <a:hlinkClick action="ppaction://hlinksldjump" r:id="rId4"/>
          </p:cNvPr>
          <p:cNvSpPr txBox="1"/>
          <p:nvPr/>
        </p:nvSpPr>
        <p:spPr>
          <a:xfrm>
            <a:off x="7622687" y="310210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2868" name="Google Shape;2868;p606"/>
          <p:cNvCxnSpPr/>
          <p:nvPr/>
        </p:nvCxnSpPr>
        <p:spPr>
          <a:xfrm>
            <a:off x="457200" y="3667125"/>
            <a:ext cx="8229600" cy="0"/>
          </a:xfrm>
          <a:prstGeom prst="straightConnector1">
            <a:avLst/>
          </a:prstGeom>
          <a:noFill/>
          <a:ln cap="flat" cmpd="sng" w="9525">
            <a:solidFill>
              <a:schemeClr val="accent4"/>
            </a:solidFill>
            <a:prstDash val="solid"/>
            <a:round/>
            <a:headEnd len="med" w="med" type="none"/>
            <a:tailEnd len="med" w="med" type="none"/>
          </a:ln>
        </p:spPr>
      </p:cxnSp>
      <p:sp>
        <p:nvSpPr>
          <p:cNvPr id="2869" name="Google Shape;2869;p606"/>
          <p:cNvSpPr txBox="1"/>
          <p:nvPr>
            <p:ph idx="4294967295" type="subTitle"/>
          </p:nvPr>
        </p:nvSpPr>
        <p:spPr>
          <a:xfrm>
            <a:off x="457225" y="3930884"/>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04	</a:t>
            </a:r>
            <a:r>
              <a:rPr lang="en">
                <a:solidFill>
                  <a:schemeClr val="lt1"/>
                </a:solidFill>
              </a:rPr>
              <a:t>The Secure Prototyping Advantage</a:t>
            </a:r>
            <a:endParaRPr>
              <a:solidFill>
                <a:schemeClr val="lt1"/>
              </a:solidFill>
            </a:endParaRPr>
          </a:p>
        </p:txBody>
      </p:sp>
      <p:sp>
        <p:nvSpPr>
          <p:cNvPr id="2870" name="Google Shape;2870;p606">
            <a:hlinkClick action="ppaction://hlinksldjump" r:id="rId5"/>
          </p:cNvPr>
          <p:cNvSpPr txBox="1"/>
          <p:nvPr/>
        </p:nvSpPr>
        <p:spPr>
          <a:xfrm>
            <a:off x="7622687" y="382528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2871" name="Google Shape;2871;p606"/>
          <p:cNvCxnSpPr/>
          <p:nvPr/>
        </p:nvCxnSpPr>
        <p:spPr>
          <a:xfrm>
            <a:off x="457200" y="4390300"/>
            <a:ext cx="8229600" cy="0"/>
          </a:xfrm>
          <a:prstGeom prst="straightConnector1">
            <a:avLst/>
          </a:prstGeom>
          <a:noFill/>
          <a:ln cap="flat" cmpd="sng" w="9525">
            <a:solidFill>
              <a:schemeClr val="accent4"/>
            </a:solidFill>
            <a:prstDash val="solid"/>
            <a:round/>
            <a:headEnd len="med" w="med" type="none"/>
            <a:tailEnd len="med" w="med" type="none"/>
          </a:ln>
        </p:spPr>
      </p:cxnSp>
      <p:sp>
        <p:nvSpPr>
          <p:cNvPr id="2872" name="Google Shape;2872;p606"/>
          <p:cNvSpPr txBox="1"/>
          <p:nvPr>
            <p:ph idx="4294967295" type="subTitle"/>
          </p:nvPr>
        </p:nvSpPr>
        <p:spPr>
          <a:xfrm>
            <a:off x="457225" y="4664934"/>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05	</a:t>
            </a:r>
            <a:r>
              <a:rPr lang="en">
                <a:solidFill>
                  <a:schemeClr val="lt1"/>
                </a:solidFill>
              </a:rPr>
              <a:t>Hands-On Lab: Connect Your Prototype to Supabase</a:t>
            </a:r>
            <a:endParaRPr>
              <a:solidFill>
                <a:schemeClr val="lt1"/>
              </a:solidFill>
            </a:endParaRPr>
          </a:p>
        </p:txBody>
      </p:sp>
      <p:sp>
        <p:nvSpPr>
          <p:cNvPr id="2873" name="Google Shape;2873;p606">
            <a:hlinkClick/>
          </p:cNvPr>
          <p:cNvSpPr txBox="1"/>
          <p:nvPr/>
        </p:nvSpPr>
        <p:spPr>
          <a:xfrm>
            <a:off x="7622687" y="455933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2874" name="Google Shape;2874;p606"/>
          <p:cNvCxnSpPr/>
          <p:nvPr/>
        </p:nvCxnSpPr>
        <p:spPr>
          <a:xfrm>
            <a:off x="457200" y="5124350"/>
            <a:ext cx="82296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878" name="Shape 2878"/>
        <p:cNvGrpSpPr/>
        <p:nvPr/>
      </p:nvGrpSpPr>
      <p:grpSpPr>
        <a:xfrm>
          <a:off x="0" y="0"/>
          <a:ext cx="0" cy="0"/>
          <a:chOff x="0" y="0"/>
          <a:chExt cx="0" cy="0"/>
        </a:xfrm>
      </p:grpSpPr>
      <p:sp>
        <p:nvSpPr>
          <p:cNvPr id="2879" name="Google Shape;2879;p607"/>
          <p:cNvSpPr txBox="1"/>
          <p:nvPr>
            <p:ph type="title"/>
          </p:nvPr>
        </p:nvSpPr>
        <p:spPr>
          <a:xfrm>
            <a:off x="457200" y="3770356"/>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The API-Driven </a:t>
            </a:r>
            <a:r>
              <a:rPr lang="en"/>
              <a:t>Advantage</a:t>
            </a:r>
            <a:r>
              <a:rPr lang="en"/>
              <a:t> for Prototypes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608"/>
          <p:cNvSpPr txBox="1"/>
          <p:nvPr/>
        </p:nvSpPr>
        <p:spPr>
          <a:xfrm>
            <a:off x="413472" y="468168"/>
            <a:ext cx="5010300" cy="173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800">
                <a:solidFill>
                  <a:schemeClr val="dk1"/>
                </a:solidFill>
                <a:latin typeface="Poppins Medium"/>
                <a:ea typeface="Poppins Medium"/>
                <a:cs typeface="Poppins Medium"/>
                <a:sym typeface="Poppins Medium"/>
              </a:rPr>
              <a:t>How Do </a:t>
            </a:r>
            <a:br>
              <a:rPr lang="en" sz="4800">
                <a:solidFill>
                  <a:schemeClr val="dk1"/>
                </a:solidFill>
                <a:latin typeface="Poppins Medium"/>
                <a:ea typeface="Poppins Medium"/>
                <a:cs typeface="Poppins Medium"/>
                <a:sym typeface="Poppins Medium"/>
              </a:rPr>
            </a:br>
            <a:r>
              <a:rPr lang="en" sz="4800">
                <a:solidFill>
                  <a:schemeClr val="dk1"/>
                </a:solidFill>
                <a:latin typeface="Poppins Medium"/>
                <a:ea typeface="Poppins Medium"/>
                <a:cs typeface="Poppins Medium"/>
                <a:sym typeface="Poppins Medium"/>
              </a:rPr>
              <a:t>APIs Work?</a:t>
            </a:r>
            <a:r>
              <a:rPr lang="en" sz="4800">
                <a:solidFill>
                  <a:schemeClr val="dk1"/>
                </a:solidFill>
                <a:latin typeface="Poppins Medium"/>
                <a:ea typeface="Poppins Medium"/>
                <a:cs typeface="Poppins Medium"/>
                <a:sym typeface="Poppins Medium"/>
              </a:rPr>
              <a:t> </a:t>
            </a:r>
            <a:endParaRPr sz="4800">
              <a:solidFill>
                <a:schemeClr val="dk1"/>
              </a:solidFill>
              <a:latin typeface="Poppins Medium"/>
              <a:ea typeface="Poppins Medium"/>
              <a:cs typeface="Poppins Medium"/>
              <a:sym typeface="Poppins Medium"/>
            </a:endParaRPr>
          </a:p>
        </p:txBody>
      </p:sp>
      <p:sp>
        <p:nvSpPr>
          <p:cNvPr id="2885" name="Google Shape;2885;p608"/>
          <p:cNvSpPr/>
          <p:nvPr/>
        </p:nvSpPr>
        <p:spPr>
          <a:xfrm>
            <a:off x="4572075" y="889000"/>
            <a:ext cx="4000500" cy="4191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6" name="Google Shape;2886;p608"/>
          <p:cNvSpPr/>
          <p:nvPr/>
        </p:nvSpPr>
        <p:spPr>
          <a:xfrm>
            <a:off x="4572075" y="889000"/>
            <a:ext cx="2000100" cy="209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7" name="Google Shape;2887;p608"/>
          <p:cNvSpPr/>
          <p:nvPr/>
        </p:nvSpPr>
        <p:spPr>
          <a:xfrm>
            <a:off x="6572358" y="889000"/>
            <a:ext cx="2000100" cy="20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8" name="Google Shape;2888;p608"/>
          <p:cNvSpPr/>
          <p:nvPr/>
        </p:nvSpPr>
        <p:spPr>
          <a:xfrm>
            <a:off x="4572075" y="2988333"/>
            <a:ext cx="2000100" cy="20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9" name="Google Shape;2889;p608"/>
          <p:cNvSpPr txBox="1"/>
          <p:nvPr/>
        </p:nvSpPr>
        <p:spPr>
          <a:xfrm>
            <a:off x="4772475" y="1625833"/>
            <a:ext cx="1599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The URL where the request is sent. Think of it as the specific digital address for the service you want to reach.</a:t>
            </a:r>
            <a:endParaRPr i="1" sz="900">
              <a:solidFill>
                <a:srgbClr val="FFFFFF"/>
              </a:solidFill>
              <a:latin typeface="Lato"/>
              <a:ea typeface="Lato"/>
              <a:cs typeface="Lato"/>
              <a:sym typeface="Lato"/>
            </a:endParaRPr>
          </a:p>
        </p:txBody>
      </p:sp>
      <p:sp>
        <p:nvSpPr>
          <p:cNvPr id="2890" name="Google Shape;2890;p608"/>
          <p:cNvSpPr txBox="1"/>
          <p:nvPr/>
        </p:nvSpPr>
        <p:spPr>
          <a:xfrm>
            <a:off x="6775675" y="1625833"/>
            <a:ext cx="159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The authentication credential that proves you are allowed to access the data. Like a badge or password, it keeps the door locked to strangers.</a:t>
            </a:r>
            <a:endParaRPr i="1" sz="900">
              <a:solidFill>
                <a:schemeClr val="lt1"/>
              </a:solidFill>
              <a:latin typeface="Lato"/>
              <a:ea typeface="Lato"/>
              <a:cs typeface="Lato"/>
              <a:sym typeface="Lato"/>
            </a:endParaRPr>
          </a:p>
        </p:txBody>
      </p:sp>
      <p:sp>
        <p:nvSpPr>
          <p:cNvPr id="2891" name="Google Shape;2891;p608"/>
          <p:cNvSpPr txBox="1"/>
          <p:nvPr/>
        </p:nvSpPr>
        <p:spPr>
          <a:xfrm>
            <a:off x="4772475" y="3655111"/>
            <a:ext cx="159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The specific details you send with your request to narrow down what you want. It’s the difference between asking for "Weather" vs. "Weather in London."</a:t>
            </a:r>
            <a:endParaRPr sz="1000">
              <a:solidFill>
                <a:schemeClr val="lt1"/>
              </a:solidFill>
              <a:latin typeface="Lato"/>
              <a:ea typeface="Lato"/>
              <a:cs typeface="Lato"/>
              <a:sym typeface="Lato"/>
            </a:endParaRPr>
          </a:p>
        </p:txBody>
      </p:sp>
      <p:sp>
        <p:nvSpPr>
          <p:cNvPr id="2892" name="Google Shape;2892;p608"/>
          <p:cNvSpPr txBox="1"/>
          <p:nvPr/>
        </p:nvSpPr>
        <p:spPr>
          <a:xfrm>
            <a:off x="6775675" y="3655111"/>
            <a:ext cx="159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The data the server delivers back to you. It contains the answer you asked for (Success) or an explanation of why it failed (Error).</a:t>
            </a:r>
            <a:endParaRPr sz="1000">
              <a:solidFill>
                <a:srgbClr val="FFFFFF"/>
              </a:solidFill>
              <a:latin typeface="Lato"/>
              <a:ea typeface="Lato"/>
              <a:cs typeface="Lato"/>
              <a:sym typeface="Lato"/>
            </a:endParaRPr>
          </a:p>
        </p:txBody>
      </p:sp>
      <p:sp>
        <p:nvSpPr>
          <p:cNvPr id="2893" name="Google Shape;2893;p608"/>
          <p:cNvSpPr/>
          <p:nvPr/>
        </p:nvSpPr>
        <p:spPr>
          <a:xfrm>
            <a:off x="4740600" y="1063000"/>
            <a:ext cx="413700" cy="4014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Poppins SemiBold"/>
                <a:ea typeface="Poppins SemiBold"/>
                <a:cs typeface="Poppins SemiBold"/>
                <a:sym typeface="Poppins SemiBold"/>
              </a:rPr>
              <a:t>1</a:t>
            </a:r>
            <a:endParaRPr sz="1600">
              <a:solidFill>
                <a:schemeClr val="accent2"/>
              </a:solidFill>
              <a:latin typeface="Poppins SemiBold"/>
              <a:ea typeface="Poppins SemiBold"/>
              <a:cs typeface="Poppins SemiBold"/>
              <a:sym typeface="Poppins SemiBold"/>
            </a:endParaRPr>
          </a:p>
        </p:txBody>
      </p:sp>
      <p:sp>
        <p:nvSpPr>
          <p:cNvPr id="2894" name="Google Shape;2894;p608"/>
          <p:cNvSpPr/>
          <p:nvPr/>
        </p:nvSpPr>
        <p:spPr>
          <a:xfrm>
            <a:off x="6775675" y="1063000"/>
            <a:ext cx="413700" cy="4014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600">
                <a:solidFill>
                  <a:schemeClr val="accent1"/>
                </a:solidFill>
                <a:latin typeface="Poppins SemiBold"/>
                <a:ea typeface="Poppins SemiBold"/>
                <a:cs typeface="Poppins SemiBold"/>
                <a:sym typeface="Poppins SemiBold"/>
              </a:rPr>
              <a:t>2</a:t>
            </a:r>
            <a:endParaRPr sz="1600">
              <a:solidFill>
                <a:schemeClr val="accent1"/>
              </a:solidFill>
              <a:latin typeface="Poppins SemiBold"/>
              <a:ea typeface="Poppins SemiBold"/>
              <a:cs typeface="Poppins SemiBold"/>
              <a:sym typeface="Poppins SemiBold"/>
            </a:endParaRPr>
          </a:p>
        </p:txBody>
      </p:sp>
      <p:sp>
        <p:nvSpPr>
          <p:cNvPr id="2895" name="Google Shape;2895;p608"/>
          <p:cNvSpPr/>
          <p:nvPr/>
        </p:nvSpPr>
        <p:spPr>
          <a:xfrm>
            <a:off x="4740600" y="3121050"/>
            <a:ext cx="413700" cy="401400"/>
          </a:xfrm>
          <a:prstGeom prst="ellipse">
            <a:avLst/>
          </a:prstGeom>
          <a:solidFill>
            <a:srgbClr val="F3F3F3"/>
          </a:solidFill>
          <a:ln>
            <a:noFill/>
          </a:ln>
        </p:spPr>
        <p:txBody>
          <a:bodyPr anchorCtr="0" anchor="ctr" bIns="91425" lIns="57150" spcFirstLastPara="1" rIns="91425" wrap="square" tIns="91425">
            <a:noAutofit/>
          </a:bodyPr>
          <a:lstStyle/>
          <a:p>
            <a:pPr indent="0" lvl="0" marL="0" marR="0" rtl="0" algn="ctr">
              <a:spcBef>
                <a:spcPts val="0"/>
              </a:spcBef>
              <a:spcAft>
                <a:spcPts val="0"/>
              </a:spcAft>
              <a:buNone/>
            </a:pPr>
            <a:r>
              <a:rPr lang="en" sz="1600">
                <a:solidFill>
                  <a:schemeClr val="accent3"/>
                </a:solidFill>
                <a:latin typeface="Poppins SemiBold"/>
                <a:ea typeface="Poppins SemiBold"/>
                <a:cs typeface="Poppins SemiBold"/>
                <a:sym typeface="Poppins SemiBold"/>
              </a:rPr>
              <a:t>3</a:t>
            </a:r>
            <a:endParaRPr sz="1600">
              <a:solidFill>
                <a:schemeClr val="accent3"/>
              </a:solidFill>
              <a:latin typeface="Poppins SemiBold"/>
              <a:ea typeface="Poppins SemiBold"/>
              <a:cs typeface="Poppins SemiBold"/>
              <a:sym typeface="Poppins SemiBold"/>
            </a:endParaRPr>
          </a:p>
        </p:txBody>
      </p:sp>
      <p:sp>
        <p:nvSpPr>
          <p:cNvPr id="2896" name="Google Shape;2896;p608"/>
          <p:cNvSpPr/>
          <p:nvPr/>
        </p:nvSpPr>
        <p:spPr>
          <a:xfrm>
            <a:off x="6775675" y="3121050"/>
            <a:ext cx="413700" cy="4014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4"/>
                </a:solidFill>
                <a:latin typeface="Poppins SemiBold"/>
                <a:ea typeface="Poppins SemiBold"/>
                <a:cs typeface="Poppins SemiBold"/>
                <a:sym typeface="Poppins SemiBold"/>
              </a:rPr>
              <a:t>4</a:t>
            </a:r>
            <a:endParaRPr sz="1600">
              <a:solidFill>
                <a:schemeClr val="accent4"/>
              </a:solidFill>
              <a:latin typeface="Poppins SemiBold"/>
              <a:ea typeface="Poppins SemiBold"/>
              <a:cs typeface="Poppins SemiBold"/>
              <a:sym typeface="Poppins SemiBold"/>
            </a:endParaRPr>
          </a:p>
        </p:txBody>
      </p:sp>
      <p:sp>
        <p:nvSpPr>
          <p:cNvPr id="2897" name="Google Shape;2897;p608"/>
          <p:cNvSpPr txBox="1"/>
          <p:nvPr/>
        </p:nvSpPr>
        <p:spPr>
          <a:xfrm>
            <a:off x="5197300" y="1101333"/>
            <a:ext cx="11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ENDPOINT</a:t>
            </a:r>
            <a:endParaRPr sz="1000">
              <a:solidFill>
                <a:srgbClr val="FFFFFF"/>
              </a:solidFill>
              <a:latin typeface="Poppins SemiBold"/>
              <a:ea typeface="Poppins SemiBold"/>
              <a:cs typeface="Poppins SemiBold"/>
              <a:sym typeface="Poppins SemiBold"/>
            </a:endParaRPr>
          </a:p>
        </p:txBody>
      </p:sp>
      <p:cxnSp>
        <p:nvCxnSpPr>
          <p:cNvPr id="2898" name="Google Shape;2898;p608"/>
          <p:cNvCxnSpPr/>
          <p:nvPr/>
        </p:nvCxnSpPr>
        <p:spPr>
          <a:xfrm>
            <a:off x="4394350" y="2973722"/>
            <a:ext cx="4295100" cy="0"/>
          </a:xfrm>
          <a:prstGeom prst="straightConnector1">
            <a:avLst/>
          </a:prstGeom>
          <a:noFill/>
          <a:ln cap="flat" cmpd="sng" w="38100">
            <a:solidFill>
              <a:srgbClr val="FFFFFF"/>
            </a:solidFill>
            <a:prstDash val="solid"/>
            <a:round/>
            <a:headEnd len="med" w="med" type="none"/>
            <a:tailEnd len="med" w="med" type="none"/>
          </a:ln>
        </p:spPr>
      </p:cxnSp>
      <p:cxnSp>
        <p:nvCxnSpPr>
          <p:cNvPr id="2899" name="Google Shape;2899;p608"/>
          <p:cNvCxnSpPr/>
          <p:nvPr/>
        </p:nvCxnSpPr>
        <p:spPr>
          <a:xfrm rot="10800000">
            <a:off x="6572450" y="539978"/>
            <a:ext cx="0" cy="4795800"/>
          </a:xfrm>
          <a:prstGeom prst="straightConnector1">
            <a:avLst/>
          </a:prstGeom>
          <a:noFill/>
          <a:ln cap="flat" cmpd="sng" w="38100">
            <a:solidFill>
              <a:srgbClr val="FFFFFF"/>
            </a:solidFill>
            <a:prstDash val="solid"/>
            <a:round/>
            <a:headEnd len="med" w="med" type="none"/>
            <a:tailEnd len="med" w="med" type="none"/>
          </a:ln>
        </p:spPr>
      </p:cxnSp>
      <p:sp>
        <p:nvSpPr>
          <p:cNvPr id="2900" name="Google Shape;2900;p608"/>
          <p:cNvSpPr txBox="1"/>
          <p:nvPr/>
        </p:nvSpPr>
        <p:spPr>
          <a:xfrm>
            <a:off x="7193575" y="1101333"/>
            <a:ext cx="11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KEY</a:t>
            </a:r>
            <a:endParaRPr sz="1000">
              <a:solidFill>
                <a:srgbClr val="FFFFFF"/>
              </a:solidFill>
              <a:latin typeface="Poppins SemiBold"/>
              <a:ea typeface="Poppins SemiBold"/>
              <a:cs typeface="Poppins SemiBold"/>
              <a:sym typeface="Poppins SemiBold"/>
            </a:endParaRPr>
          </a:p>
        </p:txBody>
      </p:sp>
      <p:sp>
        <p:nvSpPr>
          <p:cNvPr id="2901" name="Google Shape;2901;p608"/>
          <p:cNvSpPr txBox="1"/>
          <p:nvPr/>
        </p:nvSpPr>
        <p:spPr>
          <a:xfrm>
            <a:off x="5197300" y="3133556"/>
            <a:ext cx="11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PAYLOAD</a:t>
            </a:r>
            <a:endParaRPr sz="1000">
              <a:solidFill>
                <a:srgbClr val="FFFFFF"/>
              </a:solidFill>
              <a:latin typeface="Poppins SemiBold"/>
              <a:ea typeface="Poppins SemiBold"/>
              <a:cs typeface="Poppins SemiBold"/>
              <a:sym typeface="Poppins SemiBold"/>
            </a:endParaRPr>
          </a:p>
        </p:txBody>
      </p:sp>
      <p:sp>
        <p:nvSpPr>
          <p:cNvPr id="2902" name="Google Shape;2902;p608"/>
          <p:cNvSpPr txBox="1"/>
          <p:nvPr/>
        </p:nvSpPr>
        <p:spPr>
          <a:xfrm>
            <a:off x="7193575" y="3133556"/>
            <a:ext cx="11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RESPONSE</a:t>
            </a:r>
            <a:endParaRPr sz="1000">
              <a:solidFill>
                <a:srgbClr val="FFFFFF"/>
              </a:solidFill>
              <a:latin typeface="Poppins SemiBold"/>
              <a:ea typeface="Poppins SemiBold"/>
              <a:cs typeface="Poppins SemiBold"/>
              <a:sym typeface="Poppins SemiBold"/>
            </a:endParaRPr>
          </a:p>
        </p:txBody>
      </p:sp>
      <p:sp>
        <p:nvSpPr>
          <p:cNvPr id="2903" name="Google Shape;2903;p608"/>
          <p:cNvSpPr txBox="1"/>
          <p:nvPr/>
        </p:nvSpPr>
        <p:spPr>
          <a:xfrm>
            <a:off x="440191" y="456973"/>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Real-World Example </a:t>
            </a:r>
            <a:endParaRPr sz="1600">
              <a:solidFill>
                <a:srgbClr val="60A5FA"/>
              </a:solidFill>
              <a:latin typeface="Poppins SemiBold"/>
              <a:ea typeface="Poppins SemiBold"/>
              <a:cs typeface="Poppins SemiBold"/>
              <a:sym typeface="Poppi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7" name="Shape 2907"/>
        <p:cNvGrpSpPr/>
        <p:nvPr/>
      </p:nvGrpSpPr>
      <p:grpSpPr>
        <a:xfrm>
          <a:off x="0" y="0"/>
          <a:ext cx="0" cy="0"/>
          <a:chOff x="0" y="0"/>
          <a:chExt cx="0" cy="0"/>
        </a:xfrm>
      </p:grpSpPr>
      <p:pic>
        <p:nvPicPr>
          <p:cNvPr id="2908" name="Google Shape;2908;p609" title="ThumbnailDoceboRise_03_Long.png"/>
          <p:cNvPicPr preferRelativeResize="0"/>
          <p:nvPr/>
        </p:nvPicPr>
        <p:blipFill rotWithShape="1">
          <a:blip r:embed="rId3">
            <a:alphaModFix amt="71000"/>
          </a:blip>
          <a:srcRect b="0" l="29773" r="24287" t="0"/>
          <a:stretch/>
        </p:blipFill>
        <p:spPr>
          <a:xfrm>
            <a:off x="1" y="0"/>
            <a:ext cx="9144003" cy="5715000"/>
          </a:xfrm>
          <a:prstGeom prst="rect">
            <a:avLst/>
          </a:prstGeom>
          <a:noFill/>
          <a:ln>
            <a:noFill/>
          </a:ln>
        </p:spPr>
      </p:pic>
      <p:sp>
        <p:nvSpPr>
          <p:cNvPr id="2909" name="Google Shape;2909;p609"/>
          <p:cNvSpPr/>
          <p:nvPr/>
        </p:nvSpPr>
        <p:spPr>
          <a:xfrm>
            <a:off x="459725" y="1541050"/>
            <a:ext cx="2596200" cy="36204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0" name="Google Shape;2910;p609"/>
          <p:cNvSpPr txBox="1"/>
          <p:nvPr/>
        </p:nvSpPr>
        <p:spPr>
          <a:xfrm>
            <a:off x="457200" y="369512"/>
            <a:ext cx="82296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The Three Superpowers </a:t>
            </a:r>
            <a:br>
              <a:rPr lang="en" sz="3200">
                <a:solidFill>
                  <a:schemeClr val="lt1"/>
                </a:solidFill>
                <a:latin typeface="Poppins Medium"/>
                <a:ea typeface="Poppins Medium"/>
                <a:cs typeface="Poppins Medium"/>
                <a:sym typeface="Poppins Medium"/>
              </a:rPr>
            </a:br>
            <a:r>
              <a:rPr lang="en" sz="3200">
                <a:solidFill>
                  <a:schemeClr val="lt1"/>
                </a:solidFill>
                <a:latin typeface="Poppins Medium"/>
                <a:ea typeface="Poppins Medium"/>
                <a:cs typeface="Poppins Medium"/>
                <a:sym typeface="Poppins Medium"/>
              </a:rPr>
              <a:t>APIs Give Your Prototypes</a:t>
            </a:r>
            <a:endParaRPr sz="32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3200">
              <a:solidFill>
                <a:schemeClr val="lt1"/>
              </a:solidFill>
              <a:latin typeface="Poppins Medium"/>
              <a:ea typeface="Poppins Medium"/>
              <a:cs typeface="Poppins Medium"/>
              <a:sym typeface="Poppins Medium"/>
            </a:endParaRPr>
          </a:p>
        </p:txBody>
      </p:sp>
      <p:sp>
        <p:nvSpPr>
          <p:cNvPr id="2911" name="Google Shape;2911;p609"/>
          <p:cNvSpPr txBox="1"/>
          <p:nvPr/>
        </p:nvSpPr>
        <p:spPr>
          <a:xfrm>
            <a:off x="653770" y="2752545"/>
            <a:ext cx="18513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i="1" lang="en" sz="1000">
                <a:solidFill>
                  <a:schemeClr val="accent2"/>
                </a:solidFill>
                <a:latin typeface="Lato"/>
                <a:ea typeface="Lato"/>
                <a:cs typeface="Lato"/>
                <a:sym typeface="Lato"/>
              </a:rPr>
              <a:t>The Win: Personalization </a:t>
            </a:r>
            <a:br>
              <a:rPr lang="en" sz="1000">
                <a:solidFill>
                  <a:schemeClr val="accent2"/>
                </a:solidFill>
                <a:latin typeface="Lato"/>
                <a:ea typeface="Lato"/>
                <a:cs typeface="Lato"/>
                <a:sym typeface="Lato"/>
              </a:rPr>
            </a:br>
            <a:r>
              <a:rPr lang="en" sz="1000">
                <a:solidFill>
                  <a:schemeClr val="accent2"/>
                </a:solidFill>
                <a:latin typeface="Lato"/>
                <a:ea typeface="Lato"/>
                <a:cs typeface="Lato"/>
                <a:sym typeface="Lato"/>
              </a:rPr>
              <a:t>It transforms a static, generic mockup into an emotionally resonant experience.</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912" name="Google Shape;2912;p609"/>
          <p:cNvSpPr txBox="1"/>
          <p:nvPr/>
        </p:nvSpPr>
        <p:spPr>
          <a:xfrm>
            <a:off x="658211" y="2384151"/>
            <a:ext cx="2164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Dynamic Content</a:t>
            </a:r>
            <a:endParaRPr sz="1200">
              <a:solidFill>
                <a:schemeClr val="accent2"/>
              </a:solidFill>
              <a:latin typeface="Poppins Medium"/>
              <a:ea typeface="Poppins Medium"/>
              <a:cs typeface="Poppins Medium"/>
              <a:sym typeface="Poppins Medium"/>
            </a:endParaRPr>
          </a:p>
        </p:txBody>
      </p:sp>
      <p:cxnSp>
        <p:nvCxnSpPr>
          <p:cNvPr id="2913" name="Google Shape;2913;p609"/>
          <p:cNvCxnSpPr/>
          <p:nvPr/>
        </p:nvCxnSpPr>
        <p:spPr>
          <a:xfrm>
            <a:off x="459734" y="5257800"/>
            <a:ext cx="2585700" cy="0"/>
          </a:xfrm>
          <a:prstGeom prst="straightConnector1">
            <a:avLst/>
          </a:prstGeom>
          <a:noFill/>
          <a:ln cap="flat" cmpd="sng" w="28575">
            <a:solidFill>
              <a:srgbClr val="1241B0"/>
            </a:solidFill>
            <a:prstDash val="solid"/>
            <a:round/>
            <a:headEnd len="med" w="med" type="none"/>
            <a:tailEnd len="med" w="med" type="none"/>
          </a:ln>
        </p:spPr>
      </p:cxnSp>
      <p:sp>
        <p:nvSpPr>
          <p:cNvPr id="2914" name="Google Shape;2914;p609"/>
          <p:cNvSpPr/>
          <p:nvPr/>
        </p:nvSpPr>
        <p:spPr>
          <a:xfrm>
            <a:off x="636346" y="1800456"/>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5" name="Google Shape;2915;p609"/>
          <p:cNvSpPr/>
          <p:nvPr/>
        </p:nvSpPr>
        <p:spPr>
          <a:xfrm>
            <a:off x="3252532" y="1541050"/>
            <a:ext cx="2596200" cy="36204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6" name="Google Shape;2916;p609"/>
          <p:cNvSpPr txBox="1"/>
          <p:nvPr/>
        </p:nvSpPr>
        <p:spPr>
          <a:xfrm>
            <a:off x="3498271" y="2768201"/>
            <a:ext cx="21648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i="1" lang="en" sz="1000">
                <a:solidFill>
                  <a:schemeClr val="accent2"/>
                </a:solidFill>
                <a:latin typeface="Lato"/>
                <a:ea typeface="Lato"/>
                <a:cs typeface="Lato"/>
                <a:sym typeface="Lato"/>
              </a:rPr>
              <a:t>The Win: Trust </a:t>
            </a:r>
            <a:br>
              <a:rPr lang="en" sz="1000">
                <a:solidFill>
                  <a:schemeClr val="accent2"/>
                </a:solidFill>
                <a:latin typeface="Lato"/>
                <a:ea typeface="Lato"/>
                <a:cs typeface="Lato"/>
                <a:sym typeface="Lato"/>
              </a:rPr>
            </a:br>
            <a:r>
              <a:rPr lang="en" sz="1000">
                <a:solidFill>
                  <a:schemeClr val="accent2"/>
                </a:solidFill>
                <a:latin typeface="Lato"/>
                <a:ea typeface="Lato"/>
                <a:cs typeface="Lato"/>
                <a:sym typeface="Lato"/>
              </a:rPr>
              <a:t>It proves technical feasibility instantly by showing live utility rather than a "fake" animation.</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917" name="Google Shape;2917;p609"/>
          <p:cNvSpPr txBox="1"/>
          <p:nvPr/>
        </p:nvSpPr>
        <p:spPr>
          <a:xfrm>
            <a:off x="3498280" y="2384142"/>
            <a:ext cx="20883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Real-Time Action</a:t>
            </a:r>
            <a:endParaRPr sz="1200">
              <a:solidFill>
                <a:schemeClr val="accent2"/>
              </a:solidFill>
              <a:latin typeface="Poppins Medium"/>
              <a:ea typeface="Poppins Medium"/>
              <a:cs typeface="Poppins Medium"/>
              <a:sym typeface="Poppins Medium"/>
            </a:endParaRPr>
          </a:p>
        </p:txBody>
      </p:sp>
      <p:sp>
        <p:nvSpPr>
          <p:cNvPr id="2918" name="Google Shape;2918;p609"/>
          <p:cNvSpPr/>
          <p:nvPr/>
        </p:nvSpPr>
        <p:spPr>
          <a:xfrm>
            <a:off x="3498271" y="1740606"/>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9" name="Google Shape;2919;p609"/>
          <p:cNvSpPr/>
          <p:nvPr/>
        </p:nvSpPr>
        <p:spPr>
          <a:xfrm>
            <a:off x="6045322" y="1541050"/>
            <a:ext cx="2596200" cy="36204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0" name="Google Shape;2920;p609"/>
          <p:cNvSpPr txBox="1"/>
          <p:nvPr/>
        </p:nvSpPr>
        <p:spPr>
          <a:xfrm>
            <a:off x="6338346" y="2768201"/>
            <a:ext cx="20883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i="1" lang="en" sz="1000">
                <a:solidFill>
                  <a:schemeClr val="accent2"/>
                </a:solidFill>
                <a:latin typeface="Lato"/>
                <a:ea typeface="Lato"/>
                <a:cs typeface="Lato"/>
                <a:sym typeface="Lato"/>
              </a:rPr>
              <a:t>The Win: Continuity</a:t>
            </a:r>
            <a:br>
              <a:rPr lang="en" sz="1000">
                <a:solidFill>
                  <a:schemeClr val="accent2"/>
                </a:solidFill>
                <a:latin typeface="Lato"/>
                <a:ea typeface="Lato"/>
                <a:cs typeface="Lato"/>
                <a:sym typeface="Lato"/>
              </a:rPr>
            </a:br>
            <a:r>
              <a:rPr lang="en" sz="1000">
                <a:solidFill>
                  <a:schemeClr val="accent2"/>
                </a:solidFill>
                <a:latin typeface="Lato"/>
                <a:ea typeface="Lato"/>
                <a:cs typeface="Lato"/>
                <a:sym typeface="Lato"/>
              </a:rPr>
              <a:t>It validates complex cross-platform workflows so the prototype feels "smart" and polished.</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921" name="Google Shape;2921;p609"/>
          <p:cNvSpPr txBox="1"/>
          <p:nvPr/>
        </p:nvSpPr>
        <p:spPr>
          <a:xfrm>
            <a:off x="6354915" y="2384142"/>
            <a:ext cx="20883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Memory and Context</a:t>
            </a:r>
            <a:endParaRPr sz="1200">
              <a:solidFill>
                <a:schemeClr val="accent2"/>
              </a:solidFill>
              <a:latin typeface="Poppins Medium"/>
              <a:ea typeface="Poppins Medium"/>
              <a:cs typeface="Poppins Medium"/>
              <a:sym typeface="Poppins Medium"/>
            </a:endParaRPr>
          </a:p>
        </p:txBody>
      </p:sp>
      <p:sp>
        <p:nvSpPr>
          <p:cNvPr id="2922" name="Google Shape;2922;p609"/>
          <p:cNvSpPr/>
          <p:nvPr/>
        </p:nvSpPr>
        <p:spPr>
          <a:xfrm>
            <a:off x="6360196" y="1748468"/>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23" name="Google Shape;2923;p609" title="abstract.png"/>
          <p:cNvPicPr preferRelativeResize="0"/>
          <p:nvPr/>
        </p:nvPicPr>
        <p:blipFill rotWithShape="1">
          <a:blip r:embed="rId4">
            <a:alphaModFix/>
          </a:blip>
          <a:srcRect b="0" l="0" r="0" t="0"/>
          <a:stretch/>
        </p:blipFill>
        <p:spPr>
          <a:xfrm>
            <a:off x="696200" y="1860306"/>
            <a:ext cx="393900" cy="393900"/>
          </a:xfrm>
          <a:prstGeom prst="rect">
            <a:avLst/>
          </a:prstGeom>
          <a:noFill/>
          <a:ln>
            <a:noFill/>
          </a:ln>
        </p:spPr>
      </p:pic>
      <p:pic>
        <p:nvPicPr>
          <p:cNvPr id="2924" name="Google Shape;2924;p609" title="merge.png"/>
          <p:cNvPicPr preferRelativeResize="0"/>
          <p:nvPr/>
        </p:nvPicPr>
        <p:blipFill rotWithShape="1">
          <a:blip r:embed="rId5">
            <a:alphaModFix/>
          </a:blip>
          <a:srcRect b="0" l="0" r="0" t="0"/>
          <a:stretch/>
        </p:blipFill>
        <p:spPr>
          <a:xfrm>
            <a:off x="3580216" y="1820639"/>
            <a:ext cx="369275" cy="369275"/>
          </a:xfrm>
          <a:prstGeom prst="rect">
            <a:avLst/>
          </a:prstGeom>
          <a:noFill/>
          <a:ln>
            <a:noFill/>
          </a:ln>
        </p:spPr>
      </p:pic>
      <p:pic>
        <p:nvPicPr>
          <p:cNvPr id="2925" name="Google Shape;2925;p609" title="black-box.png"/>
          <p:cNvPicPr preferRelativeResize="0"/>
          <p:nvPr/>
        </p:nvPicPr>
        <p:blipFill rotWithShape="1">
          <a:blip r:embed="rId6">
            <a:alphaModFix/>
          </a:blip>
          <a:srcRect b="0" l="0" r="0" t="0"/>
          <a:stretch/>
        </p:blipFill>
        <p:spPr>
          <a:xfrm>
            <a:off x="6420050" y="1808318"/>
            <a:ext cx="393900" cy="393900"/>
          </a:xfrm>
          <a:prstGeom prst="rect">
            <a:avLst/>
          </a:prstGeom>
          <a:noFill/>
          <a:ln>
            <a:noFill/>
          </a:ln>
        </p:spPr>
      </p:pic>
      <p:sp>
        <p:nvSpPr>
          <p:cNvPr id="2926" name="Google Shape;2926;p609"/>
          <p:cNvSpPr/>
          <p:nvPr/>
        </p:nvSpPr>
        <p:spPr>
          <a:xfrm>
            <a:off x="579225" y="3620050"/>
            <a:ext cx="2340300" cy="1374300"/>
          </a:xfrm>
          <a:prstGeom prst="roundRect">
            <a:avLst>
              <a:gd fmla="val 16667" name="adj"/>
            </a:avLst>
          </a:prstGeom>
          <a:solidFill>
            <a:srgbClr val="1A2B6B">
              <a:alpha val="4620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u="sng">
                <a:solidFill>
                  <a:srgbClr val="FFFFFF"/>
                </a:solidFill>
                <a:latin typeface="Lato"/>
                <a:ea typeface="Lato"/>
                <a:cs typeface="Lato"/>
                <a:sym typeface="Lato"/>
              </a:rPr>
              <a:t>Spotify “Discover Weekly”</a:t>
            </a:r>
            <a:br>
              <a:rPr b="1" lang="en" sz="1000" u="sng">
                <a:solidFill>
                  <a:srgbClr val="FFFFFF"/>
                </a:solidFill>
                <a:latin typeface="Lato"/>
                <a:ea typeface="Lato"/>
                <a:cs typeface="Lato"/>
                <a:sym typeface="Lato"/>
              </a:rPr>
            </a:br>
            <a:endParaRPr b="1" sz="1000" u="sng">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Instead of hardcoding a generic list of songs, the API queries the database for your specific listening history (User ID) to generate a unique playlist.</a:t>
            </a:r>
            <a:endParaRPr sz="1000">
              <a:solidFill>
                <a:srgbClr val="FFFFFF"/>
              </a:solidFill>
              <a:latin typeface="Lato"/>
              <a:ea typeface="Lato"/>
              <a:cs typeface="Lato"/>
              <a:sym typeface="Lato"/>
            </a:endParaRPr>
          </a:p>
        </p:txBody>
      </p:sp>
      <p:sp>
        <p:nvSpPr>
          <p:cNvPr id="2927" name="Google Shape;2927;p609"/>
          <p:cNvSpPr/>
          <p:nvPr/>
        </p:nvSpPr>
        <p:spPr>
          <a:xfrm>
            <a:off x="3445550" y="3664750"/>
            <a:ext cx="2258100" cy="1329600"/>
          </a:xfrm>
          <a:prstGeom prst="roundRect">
            <a:avLst>
              <a:gd fmla="val 16667" name="adj"/>
            </a:avLst>
          </a:prstGeom>
          <a:solidFill>
            <a:srgbClr val="1A2B6B">
              <a:alpha val="4620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u="sng">
                <a:solidFill>
                  <a:srgbClr val="FFFFFF"/>
                </a:solidFill>
                <a:latin typeface="Lato"/>
                <a:ea typeface="Lato"/>
                <a:cs typeface="Lato"/>
                <a:sym typeface="Lato"/>
              </a:rPr>
              <a:t>Uber “Driver Tracking”</a:t>
            </a:r>
            <a:br>
              <a:rPr b="1" lang="en" sz="1000" u="sng">
                <a:solidFill>
                  <a:srgbClr val="FFFFFF"/>
                </a:solidFill>
                <a:latin typeface="Lato"/>
                <a:ea typeface="Lato"/>
                <a:cs typeface="Lato"/>
                <a:sym typeface="Lato"/>
              </a:rPr>
            </a:br>
            <a:endParaRPr b="1" sz="1000" u="sng">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Instead of a static picture map, the API constantly fetches the driver's GPS coordinates and updates the car icon’s location on your screen in real-time.</a:t>
            </a:r>
            <a:endParaRPr sz="1000">
              <a:solidFill>
                <a:srgbClr val="FFFFFF"/>
              </a:solidFill>
              <a:latin typeface="Lato"/>
              <a:ea typeface="Lato"/>
              <a:cs typeface="Lato"/>
              <a:sym typeface="Lato"/>
            </a:endParaRPr>
          </a:p>
        </p:txBody>
      </p:sp>
      <p:sp>
        <p:nvSpPr>
          <p:cNvPr id="2928" name="Google Shape;2928;p609"/>
          <p:cNvSpPr/>
          <p:nvPr/>
        </p:nvSpPr>
        <p:spPr>
          <a:xfrm>
            <a:off x="6214525" y="3664750"/>
            <a:ext cx="2258100" cy="1281900"/>
          </a:xfrm>
          <a:prstGeom prst="roundRect">
            <a:avLst>
              <a:gd fmla="val 16667" name="adj"/>
            </a:avLst>
          </a:prstGeom>
          <a:solidFill>
            <a:srgbClr val="1A2B6B">
              <a:alpha val="4620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u="sng">
                <a:solidFill>
                  <a:srgbClr val="FFFFFF"/>
                </a:solidFill>
                <a:latin typeface="Lato"/>
                <a:ea typeface="Lato"/>
                <a:cs typeface="Lato"/>
                <a:sym typeface="Lato"/>
              </a:rPr>
              <a:t>Netflix </a:t>
            </a:r>
            <a:r>
              <a:rPr b="1" lang="en" sz="1000" u="sng">
                <a:solidFill>
                  <a:srgbClr val="FFFFFF"/>
                </a:solidFill>
                <a:latin typeface="Lato"/>
                <a:ea typeface="Lato"/>
                <a:cs typeface="Lato"/>
                <a:sym typeface="Lato"/>
              </a:rPr>
              <a:t>“Continue Watching”</a:t>
            </a:r>
            <a:br>
              <a:rPr b="1" lang="en" sz="1000" u="sng">
                <a:solidFill>
                  <a:srgbClr val="FFFFFF"/>
                </a:solidFill>
                <a:latin typeface="Lato"/>
                <a:ea typeface="Lato"/>
                <a:cs typeface="Lato"/>
                <a:sym typeface="Lato"/>
              </a:rPr>
            </a:br>
            <a:endParaRPr b="1" sz="1000" u="sng">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Instead of resetting the movie to the beginning every time, the API retrieves your specific timestamp from the database so you pick up right where you left off.</a:t>
            </a:r>
            <a:endParaRPr sz="1000">
              <a:solidFill>
                <a:srgbClr val="FFFFFF"/>
              </a:solidFill>
              <a:latin typeface="Lato"/>
              <a:ea typeface="Lato"/>
              <a:cs typeface="Lato"/>
              <a:sym typeface="Lato"/>
            </a:endParaRPr>
          </a:p>
        </p:txBody>
      </p:sp>
      <p:cxnSp>
        <p:nvCxnSpPr>
          <p:cNvPr id="2929" name="Google Shape;2929;p609"/>
          <p:cNvCxnSpPr/>
          <p:nvPr/>
        </p:nvCxnSpPr>
        <p:spPr>
          <a:xfrm>
            <a:off x="3287834" y="5257800"/>
            <a:ext cx="2585700" cy="0"/>
          </a:xfrm>
          <a:prstGeom prst="straightConnector1">
            <a:avLst/>
          </a:prstGeom>
          <a:noFill/>
          <a:ln cap="flat" cmpd="sng" w="28575">
            <a:solidFill>
              <a:srgbClr val="1241B0"/>
            </a:solidFill>
            <a:prstDash val="solid"/>
            <a:round/>
            <a:headEnd len="med" w="med" type="none"/>
            <a:tailEnd len="med" w="med" type="none"/>
          </a:ln>
        </p:spPr>
      </p:cxnSp>
      <p:cxnSp>
        <p:nvCxnSpPr>
          <p:cNvPr id="2930" name="Google Shape;2930;p609"/>
          <p:cNvCxnSpPr/>
          <p:nvPr/>
        </p:nvCxnSpPr>
        <p:spPr>
          <a:xfrm>
            <a:off x="6050584" y="5257800"/>
            <a:ext cx="2585700" cy="0"/>
          </a:xfrm>
          <a:prstGeom prst="straightConnector1">
            <a:avLst/>
          </a:prstGeom>
          <a:noFill/>
          <a:ln cap="flat" cmpd="sng" w="28575">
            <a:solidFill>
              <a:srgbClr val="1241B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34" name="Shape 2934"/>
        <p:cNvGrpSpPr/>
        <p:nvPr/>
      </p:nvGrpSpPr>
      <p:grpSpPr>
        <a:xfrm>
          <a:off x="0" y="0"/>
          <a:ext cx="0" cy="0"/>
          <a:chOff x="0" y="0"/>
          <a:chExt cx="0" cy="0"/>
        </a:xfrm>
      </p:grpSpPr>
      <p:sp>
        <p:nvSpPr>
          <p:cNvPr id="2935" name="Google Shape;2935;p610"/>
          <p:cNvSpPr txBox="1"/>
          <p:nvPr/>
        </p:nvSpPr>
        <p:spPr>
          <a:xfrm>
            <a:off x="457200" y="424846"/>
            <a:ext cx="82296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The PM Speed Stack </a:t>
            </a:r>
            <a:br>
              <a:rPr lang="en" sz="3200">
                <a:solidFill>
                  <a:schemeClr val="lt1"/>
                </a:solidFill>
                <a:latin typeface="Poppins Medium"/>
                <a:ea typeface="Poppins Medium"/>
                <a:cs typeface="Poppins Medium"/>
                <a:sym typeface="Poppins Medium"/>
              </a:rPr>
            </a:br>
            <a:r>
              <a:rPr lang="en" sz="3200">
                <a:solidFill>
                  <a:schemeClr val="lt1"/>
                </a:solidFill>
                <a:latin typeface="Poppins Medium"/>
                <a:ea typeface="Poppins Medium"/>
                <a:cs typeface="Poppins Medium"/>
                <a:sym typeface="Poppins Medium"/>
              </a:rPr>
              <a:t>For Prototype APIs</a:t>
            </a:r>
            <a:endParaRPr sz="3200">
              <a:solidFill>
                <a:schemeClr val="lt1"/>
              </a:solidFill>
              <a:latin typeface="Poppins Medium"/>
              <a:ea typeface="Poppins Medium"/>
              <a:cs typeface="Poppins Medium"/>
              <a:sym typeface="Poppins Medium"/>
            </a:endParaRPr>
          </a:p>
        </p:txBody>
      </p:sp>
      <p:sp>
        <p:nvSpPr>
          <p:cNvPr id="2936" name="Google Shape;2936;p610"/>
          <p:cNvSpPr txBox="1"/>
          <p:nvPr>
            <p:ph idx="1" type="body"/>
          </p:nvPr>
        </p:nvSpPr>
        <p:spPr>
          <a:xfrm>
            <a:off x="457200" y="1696867"/>
            <a:ext cx="1969500" cy="317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The right stack empowers PMs to move fast. </a:t>
            </a:r>
            <a:r>
              <a:rPr b="1" lang="en">
                <a:solidFill>
                  <a:schemeClr val="lt1"/>
                </a:solidFill>
              </a:rPr>
              <a:t>These three AI-native tools help you implement intelligence, persistence, and security into your build without heavy engineering resources</a:t>
            </a:r>
            <a:r>
              <a:rPr lang="en">
                <a:solidFill>
                  <a:schemeClr val="lt1"/>
                </a:solidFill>
              </a:rPr>
              <a:t>, taking your product from static prototype to scalable success.</a:t>
            </a:r>
            <a:endParaRPr/>
          </a:p>
          <a:p>
            <a:pPr indent="0" lvl="0" marL="0" rtl="0" algn="l">
              <a:spcBef>
                <a:spcPts val="1000"/>
              </a:spcBef>
              <a:spcAft>
                <a:spcPts val="1000"/>
              </a:spcAft>
              <a:buNone/>
            </a:pPr>
            <a:r>
              <a:t/>
            </a:r>
            <a:endParaRPr/>
          </a:p>
        </p:txBody>
      </p:sp>
      <p:sp>
        <p:nvSpPr>
          <p:cNvPr id="2937" name="Google Shape;2937;p610"/>
          <p:cNvSpPr/>
          <p:nvPr/>
        </p:nvSpPr>
        <p:spPr>
          <a:xfrm>
            <a:off x="2907425"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Intelligence</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latin typeface="Poppins SemiBold"/>
              <a:ea typeface="Poppins SemiBold"/>
              <a:cs typeface="Poppins SemiBold"/>
              <a:sym typeface="Poppins SemiBold"/>
            </a:endParaRPr>
          </a:p>
          <a:p>
            <a:pPr indent="457200" lvl="0" marL="0" marR="0" rtl="0" algn="l">
              <a:lnSpc>
                <a:spcPct val="115000"/>
              </a:lnSpc>
              <a:spcBef>
                <a:spcPts val="0"/>
              </a:spcBef>
              <a:spcAft>
                <a:spcPts val="0"/>
              </a:spcAft>
              <a:buClr>
                <a:srgbClr val="000000"/>
              </a:buClr>
              <a:buSzPts val="1000"/>
              <a:buFont typeface="Poppins SemiBold"/>
              <a:buNone/>
            </a:pPr>
            <a:r>
              <a:t/>
            </a:r>
            <a:endParaRPr sz="1300">
              <a:solidFill>
                <a:srgbClr val="1241AF"/>
              </a:solidFill>
            </a:endParaRPr>
          </a:p>
          <a:p>
            <a:pPr indent="0" lvl="0" marL="0" marR="0" rtl="0" algn="l">
              <a:lnSpc>
                <a:spcPct val="115000"/>
              </a:lnSpc>
              <a:spcBef>
                <a:spcPts val="0"/>
              </a:spcBef>
              <a:spcAft>
                <a:spcPts val="0"/>
              </a:spcAft>
              <a:buClr>
                <a:srgbClr val="000000"/>
              </a:buClr>
              <a:buSzPts val="1000"/>
              <a:buFont typeface="Poppins SemiBold"/>
              <a:buNone/>
            </a:pPr>
            <a:r>
              <a:t/>
            </a:r>
            <a:endParaRPr sz="1200">
              <a:solidFill>
                <a:srgbClr val="37415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000"/>
              <a:buFont typeface="Poppins SemiBold"/>
              <a:buNone/>
            </a:pP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logic and generation</a:t>
            </a:r>
            <a:r>
              <a:rPr lang="en" sz="1100">
                <a:solidFill>
                  <a:srgbClr val="374151"/>
                </a:solidFill>
                <a:latin typeface="Lato"/>
                <a:ea typeface="Lato"/>
                <a:cs typeface="Lato"/>
                <a:sym typeface="Lato"/>
              </a:rPr>
              <a:t> to leverage endpoints for chat completions, image generation, or text analysis that power dynamic content.</a:t>
            </a:r>
            <a:endParaRPr sz="1100">
              <a:solidFill>
                <a:srgbClr val="374151"/>
              </a:solidFill>
              <a:latin typeface="Lato"/>
              <a:ea typeface="Lato"/>
              <a:cs typeface="Lato"/>
              <a:sym typeface="Lato"/>
            </a:endParaRPr>
          </a:p>
          <a:p>
            <a:pPr indent="0" lvl="0" marL="0" marR="0" rtl="0" algn="l">
              <a:lnSpc>
                <a:spcPct val="115000"/>
              </a:lnSpc>
              <a:spcBef>
                <a:spcPts val="1000"/>
              </a:spcBef>
              <a:spcAft>
                <a:spcPts val="0"/>
              </a:spcAft>
              <a:buNone/>
            </a:pPr>
            <a:r>
              <a:t/>
            </a:r>
            <a:endParaRPr>
              <a:solidFill>
                <a:srgbClr val="374151"/>
              </a:solidFill>
              <a:latin typeface="Lato"/>
              <a:ea typeface="Lato"/>
              <a:cs typeface="Lato"/>
              <a:sym typeface="Lato"/>
            </a:endParaRPr>
          </a:p>
        </p:txBody>
      </p:sp>
      <p:sp>
        <p:nvSpPr>
          <p:cNvPr id="2938" name="Google Shape;2938;p610"/>
          <p:cNvSpPr/>
          <p:nvPr/>
        </p:nvSpPr>
        <p:spPr>
          <a:xfrm>
            <a:off x="4869744"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Memory</a:t>
            </a: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br>
              <a:rPr lang="en" sz="900">
                <a:solidFill>
                  <a:srgbClr val="1241AF"/>
                </a:solidFill>
                <a:latin typeface="Poppins SemiBold"/>
                <a:ea typeface="Poppins SemiBold"/>
                <a:cs typeface="Poppins SemiBold"/>
                <a:sym typeface="Poppins SemiBold"/>
              </a:rPr>
            </a:br>
            <a:r>
              <a:rPr lang="en" sz="900">
                <a:solidFill>
                  <a:srgbClr val="1241AF"/>
                </a:solidFill>
                <a:latin typeface="Poppins SemiBold"/>
                <a:ea typeface="Poppins SemiBold"/>
                <a:cs typeface="Poppins SemiBold"/>
                <a:sym typeface="Poppins SemiBold"/>
              </a:rPr>
              <a:t>	</a:t>
            </a:r>
            <a:br>
              <a:rPr lang="en" sz="1300">
                <a:solidFill>
                  <a:srgbClr val="1241AF"/>
                </a:solidFill>
                <a:latin typeface="Poppins SemiBold"/>
                <a:ea typeface="Poppins SemiBold"/>
                <a:cs typeface="Poppins SemiBold"/>
                <a:sym typeface="Poppins SemiBold"/>
              </a:rPr>
            </a:br>
            <a:endParaRPr sz="900">
              <a:solidFill>
                <a:srgbClr val="7F7F7F"/>
              </a:solidFill>
              <a:latin typeface="Lato"/>
              <a:ea typeface="Lato"/>
              <a:cs typeface="Lato"/>
              <a:sym typeface="Lato"/>
            </a:endParaRPr>
          </a:p>
        </p:txBody>
      </p:sp>
      <p:sp>
        <p:nvSpPr>
          <p:cNvPr id="2939" name="Google Shape;2939;p610"/>
          <p:cNvSpPr/>
          <p:nvPr/>
        </p:nvSpPr>
        <p:spPr>
          <a:xfrm>
            <a:off x="6832077" y="2032100"/>
            <a:ext cx="1854900" cy="3174900"/>
          </a:xfrm>
          <a:prstGeom prst="roundRect">
            <a:avLst>
              <a:gd fmla="val 5149" name="adj"/>
            </a:avLst>
          </a:prstGeom>
          <a:solidFill>
            <a:srgbClr val="FFFFFF"/>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Clr>
                <a:srgbClr val="000000"/>
              </a:buClr>
              <a:buSzPts val="1000"/>
              <a:buFont typeface="Poppins SemiBold"/>
              <a:buNone/>
            </a:pPr>
            <a:r>
              <a:rPr lang="en" sz="1300">
                <a:solidFill>
                  <a:srgbClr val="1241AF"/>
                </a:solidFill>
                <a:latin typeface="Poppins SemiBold"/>
                <a:ea typeface="Poppins SemiBold"/>
                <a:cs typeface="Poppins SemiBold"/>
                <a:sym typeface="Poppins SemiBold"/>
              </a:rPr>
              <a:t>Safety Net</a:t>
            </a:r>
            <a:endParaRPr sz="1300">
              <a:solidFill>
                <a:srgbClr val="1241AF"/>
              </a:solidFill>
              <a:latin typeface="Poppins SemiBold"/>
              <a:ea typeface="Poppins SemiBold"/>
              <a:cs typeface="Poppins SemiBold"/>
              <a:sym typeface="Poppins SemiBold"/>
            </a:endParaRPr>
          </a:p>
          <a:p>
            <a:pPr indent="0" lvl="0" marL="0" marR="0" rtl="0" algn="l">
              <a:lnSpc>
                <a:spcPct val="115000"/>
              </a:lnSpc>
              <a:spcBef>
                <a:spcPts val="800"/>
              </a:spcBef>
              <a:spcAft>
                <a:spcPts val="0"/>
              </a:spcAft>
              <a:buClr>
                <a:srgbClr val="000000"/>
              </a:buClr>
              <a:buSzPts val="1000"/>
              <a:buFont typeface="Poppins SemiBold"/>
              <a:buNone/>
            </a:pPr>
            <a:br>
              <a:rPr lang="en" sz="1100">
                <a:solidFill>
                  <a:srgbClr val="1241AF"/>
                </a:solidFill>
                <a:latin typeface="Poppins SemiBold"/>
                <a:ea typeface="Poppins SemiBold"/>
                <a:cs typeface="Poppins SemiBold"/>
                <a:sym typeface="Poppins SemiBold"/>
              </a:rPr>
            </a:br>
            <a:br>
              <a:rPr lang="en" sz="1100">
                <a:solidFill>
                  <a:srgbClr val="1241AF"/>
                </a:solidFill>
                <a:latin typeface="Poppins SemiBold"/>
                <a:ea typeface="Poppins SemiBold"/>
                <a:cs typeface="Poppins SemiBold"/>
                <a:sym typeface="Poppins SemiBold"/>
              </a:rPr>
            </a:br>
            <a:br>
              <a:rPr lang="en" sz="1100">
                <a:solidFill>
                  <a:srgbClr val="1241AF"/>
                </a:solidFill>
                <a:latin typeface="Poppins SemiBold"/>
                <a:ea typeface="Poppins SemiBold"/>
                <a:cs typeface="Poppins SemiBold"/>
                <a:sym typeface="Poppins SemiBold"/>
              </a:rPr>
            </a:br>
            <a:br>
              <a:rPr lang="en" sz="1300"/>
            </a:b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handoff and history</a:t>
            </a:r>
            <a:r>
              <a:rPr lang="en" sz="1100">
                <a:solidFill>
                  <a:srgbClr val="374151"/>
                </a:solidFill>
                <a:latin typeface="Lato"/>
                <a:ea typeface="Lato"/>
                <a:cs typeface="Lato"/>
                <a:sym typeface="Lato"/>
              </a:rPr>
              <a:t> to implement version control that that tracks changes and safeguards your build during rapid iteration.</a:t>
            </a:r>
            <a:endParaRPr sz="1100">
              <a:solidFill>
                <a:srgbClr val="374151"/>
              </a:solidFill>
              <a:latin typeface="Lato"/>
              <a:ea typeface="Lato"/>
              <a:cs typeface="Lato"/>
              <a:sym typeface="Lato"/>
            </a:endParaRPr>
          </a:p>
          <a:p>
            <a:pPr indent="0" lvl="0" marL="0" marR="0" rtl="0" algn="l">
              <a:lnSpc>
                <a:spcPct val="115000"/>
              </a:lnSpc>
              <a:spcBef>
                <a:spcPts val="800"/>
              </a:spcBef>
              <a:spcAft>
                <a:spcPts val="0"/>
              </a:spcAft>
              <a:buClr>
                <a:srgbClr val="000000"/>
              </a:buClr>
              <a:buSzPts val="1000"/>
              <a:buFont typeface="Poppins SemiBold"/>
              <a:buNone/>
            </a:pPr>
            <a:r>
              <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pic>
        <p:nvPicPr>
          <p:cNvPr id="2940" name="Google Shape;2940;p610" title="chatgpt-logo-chat-gpt-icon-on-green-background-free-vector.jpg"/>
          <p:cNvPicPr preferRelativeResize="0"/>
          <p:nvPr/>
        </p:nvPicPr>
        <p:blipFill>
          <a:blip r:embed="rId3">
            <a:alphaModFix/>
          </a:blip>
          <a:stretch>
            <a:fillRect/>
          </a:stretch>
        </p:blipFill>
        <p:spPr>
          <a:xfrm>
            <a:off x="3137804" y="2807697"/>
            <a:ext cx="375900" cy="375900"/>
          </a:xfrm>
          <a:prstGeom prst="roundRect">
            <a:avLst>
              <a:gd fmla="val 16667" name="adj"/>
            </a:avLst>
          </a:prstGeom>
          <a:noFill/>
          <a:ln>
            <a:noFill/>
          </a:ln>
        </p:spPr>
      </p:pic>
      <p:pic>
        <p:nvPicPr>
          <p:cNvPr id="2941" name="Google Shape;2941;p610" title="idUkgnbMwH_logos.jpeg"/>
          <p:cNvPicPr preferRelativeResize="0"/>
          <p:nvPr/>
        </p:nvPicPr>
        <p:blipFill rotWithShape="1">
          <a:blip r:embed="rId4">
            <a:alphaModFix/>
          </a:blip>
          <a:srcRect b="0" l="0" r="0" t="0"/>
          <a:stretch/>
        </p:blipFill>
        <p:spPr>
          <a:xfrm>
            <a:off x="5080403" y="2807691"/>
            <a:ext cx="375900" cy="375900"/>
          </a:xfrm>
          <a:prstGeom prst="roundRect">
            <a:avLst>
              <a:gd fmla="val 16667" name="adj"/>
            </a:avLst>
          </a:prstGeom>
          <a:noFill/>
          <a:ln>
            <a:noFill/>
          </a:ln>
        </p:spPr>
      </p:pic>
      <p:sp>
        <p:nvSpPr>
          <p:cNvPr id="2942" name="Google Shape;2942;p610"/>
          <p:cNvSpPr/>
          <p:nvPr/>
        </p:nvSpPr>
        <p:spPr>
          <a:xfrm>
            <a:off x="7052175" y="2786850"/>
            <a:ext cx="375900" cy="4176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43" name="Google Shape;2943;p610" title="Icon.png"/>
          <p:cNvPicPr preferRelativeResize="0"/>
          <p:nvPr/>
        </p:nvPicPr>
        <p:blipFill rotWithShape="1">
          <a:blip r:embed="rId5">
            <a:alphaModFix/>
          </a:blip>
          <a:srcRect b="0" l="0" r="0" t="0"/>
          <a:stretch/>
        </p:blipFill>
        <p:spPr>
          <a:xfrm>
            <a:off x="7052178" y="2807698"/>
            <a:ext cx="375900" cy="375900"/>
          </a:xfrm>
          <a:prstGeom prst="roundRect">
            <a:avLst>
              <a:gd fmla="val 16667" name="adj"/>
            </a:avLst>
          </a:prstGeom>
          <a:noFill/>
          <a:ln>
            <a:noFill/>
          </a:ln>
        </p:spPr>
      </p:pic>
      <p:sp>
        <p:nvSpPr>
          <p:cNvPr id="2944" name="Google Shape;2944;p610"/>
          <p:cNvSpPr txBox="1"/>
          <p:nvPr/>
        </p:nvSpPr>
        <p:spPr>
          <a:xfrm>
            <a:off x="3549418" y="2732211"/>
            <a:ext cx="7878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OpenAI</a:t>
            </a:r>
            <a:br>
              <a:rPr lang="en" sz="1100">
                <a:solidFill>
                  <a:srgbClr val="1241AF"/>
                </a:solidFill>
                <a:latin typeface="Lato"/>
                <a:ea typeface="Lato"/>
                <a:cs typeface="Lato"/>
                <a:sym typeface="Lato"/>
              </a:rPr>
            </a:br>
            <a:r>
              <a:rPr lang="en" sz="1100">
                <a:solidFill>
                  <a:srgbClr val="1241AF"/>
                </a:solidFill>
                <a:latin typeface="Lato"/>
                <a:ea typeface="Lato"/>
                <a:cs typeface="Lato"/>
                <a:sym typeface="Lato"/>
              </a:rPr>
              <a:t>API</a:t>
            </a:r>
            <a:br>
              <a:rPr lang="en" sz="1300">
                <a:solidFill>
                  <a:srgbClr val="1241AF"/>
                </a:solidFill>
                <a:latin typeface="Lato"/>
                <a:ea typeface="Lato"/>
                <a:cs typeface="Lato"/>
                <a:sym typeface="Lato"/>
              </a:rPr>
            </a:br>
            <a:endParaRPr>
              <a:latin typeface="Lato"/>
              <a:ea typeface="Lato"/>
              <a:cs typeface="Lato"/>
              <a:sym typeface="Lato"/>
            </a:endParaRPr>
          </a:p>
        </p:txBody>
      </p:sp>
      <p:sp>
        <p:nvSpPr>
          <p:cNvPr id="2945" name="Google Shape;2945;p610"/>
          <p:cNvSpPr txBox="1"/>
          <p:nvPr/>
        </p:nvSpPr>
        <p:spPr>
          <a:xfrm>
            <a:off x="5494079" y="2808411"/>
            <a:ext cx="787800" cy="35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Supabase</a:t>
            </a:r>
            <a:endParaRPr>
              <a:latin typeface="Lato"/>
              <a:ea typeface="Lato"/>
              <a:cs typeface="Lato"/>
              <a:sym typeface="Lato"/>
            </a:endParaRPr>
          </a:p>
        </p:txBody>
      </p:sp>
      <p:sp>
        <p:nvSpPr>
          <p:cNvPr id="2946" name="Google Shape;2946;p610"/>
          <p:cNvSpPr txBox="1"/>
          <p:nvPr/>
        </p:nvSpPr>
        <p:spPr>
          <a:xfrm>
            <a:off x="7509293" y="2732211"/>
            <a:ext cx="7878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1241AF"/>
                </a:solidFill>
                <a:latin typeface="Lato"/>
                <a:ea typeface="Lato"/>
                <a:cs typeface="Lato"/>
                <a:sym typeface="Lato"/>
              </a:rPr>
              <a:t>GitHub</a:t>
            </a:r>
            <a:br>
              <a:rPr lang="en" sz="1100">
                <a:solidFill>
                  <a:srgbClr val="1241AF"/>
                </a:solidFill>
                <a:latin typeface="Lato"/>
                <a:ea typeface="Lato"/>
                <a:cs typeface="Lato"/>
                <a:sym typeface="Lato"/>
              </a:rPr>
            </a:br>
            <a:r>
              <a:rPr lang="en" sz="1100">
                <a:solidFill>
                  <a:srgbClr val="1241AF"/>
                </a:solidFill>
                <a:latin typeface="Lato"/>
                <a:ea typeface="Lato"/>
                <a:cs typeface="Lato"/>
                <a:sym typeface="Lato"/>
              </a:rPr>
              <a:t>Export</a:t>
            </a:r>
            <a:endParaRPr>
              <a:latin typeface="Lato"/>
              <a:ea typeface="Lato"/>
              <a:cs typeface="Lato"/>
              <a:sym typeface="Lato"/>
            </a:endParaRPr>
          </a:p>
        </p:txBody>
      </p:sp>
      <p:sp>
        <p:nvSpPr>
          <p:cNvPr id="2947" name="Google Shape;2947;p610"/>
          <p:cNvSpPr txBox="1"/>
          <p:nvPr/>
        </p:nvSpPr>
        <p:spPr>
          <a:xfrm>
            <a:off x="4978348" y="3285200"/>
            <a:ext cx="1601100" cy="18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374151"/>
                </a:solidFill>
                <a:latin typeface="Lato"/>
                <a:ea typeface="Lato"/>
                <a:cs typeface="Lato"/>
                <a:sym typeface="Lato"/>
              </a:rPr>
              <a:t>Use for </a:t>
            </a:r>
            <a:r>
              <a:rPr b="1" lang="en" sz="1100">
                <a:solidFill>
                  <a:srgbClr val="374151"/>
                </a:solidFill>
                <a:latin typeface="Lato"/>
                <a:ea typeface="Lato"/>
                <a:cs typeface="Lato"/>
                <a:sym typeface="Lato"/>
              </a:rPr>
              <a:t>database and authentication </a:t>
            </a:r>
            <a:r>
              <a:rPr lang="en" sz="1100">
                <a:solidFill>
                  <a:srgbClr val="374151"/>
                </a:solidFill>
                <a:latin typeface="Lato"/>
                <a:ea typeface="Lato"/>
                <a:cs typeface="Lato"/>
                <a:sym typeface="Lato"/>
              </a:rPr>
              <a:t>to manage the product’s backend and secure user logins through a visual table editor instead of raw code.</a:t>
            </a:r>
            <a:endParaRPr sz="1100">
              <a:solidFill>
                <a:srgbClr val="374151"/>
              </a:solidFill>
              <a:latin typeface="Lato"/>
              <a:ea typeface="Lato"/>
              <a:cs typeface="Lato"/>
              <a:sym typeface="Lato"/>
            </a:endParaRPr>
          </a:p>
          <a:p>
            <a:pPr indent="0" lvl="0" marL="0" rtl="0" algn="l">
              <a:lnSpc>
                <a:spcPct val="115000"/>
              </a:lnSpc>
              <a:spcBef>
                <a:spcPts val="1000"/>
              </a:spcBef>
              <a:spcAft>
                <a:spcPts val="0"/>
              </a:spcAft>
              <a:buNone/>
            </a:pPr>
            <a:r>
              <a:t/>
            </a:r>
            <a:endParaRPr sz="1200">
              <a:solidFill>
                <a:srgbClr val="37415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